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 id="2147483648" r:id="rId2"/>
  </p:sldMasterIdLst>
  <p:sldIdLst>
    <p:sldId id="256" r:id="rId3"/>
    <p:sldId id="260" r:id="rId4"/>
    <p:sldId id="257" r:id="rId5"/>
    <p:sldId id="258" r:id="rId6"/>
    <p:sldId id="259" r:id="rId7"/>
    <p:sldId id="267" r:id="rId8"/>
    <p:sldId id="290" r:id="rId9"/>
    <p:sldId id="291" r:id="rId10"/>
    <p:sldId id="292" r:id="rId11"/>
    <p:sldId id="293" r:id="rId12"/>
    <p:sldId id="277" r:id="rId13"/>
    <p:sldId id="283" r:id="rId14"/>
    <p:sldId id="284" r:id="rId15"/>
    <p:sldId id="285" r:id="rId16"/>
    <p:sldId id="294" r:id="rId17"/>
    <p:sldId id="310" r:id="rId18"/>
    <p:sldId id="308" r:id="rId19"/>
    <p:sldId id="309" r:id="rId20"/>
    <p:sldId id="286" r:id="rId21"/>
    <p:sldId id="288" r:id="rId22"/>
    <p:sldId id="289" r:id="rId23"/>
    <p:sldId id="301" r:id="rId24"/>
    <p:sldId id="303" r:id="rId25"/>
    <p:sldId id="304" r:id="rId26"/>
    <p:sldId id="305" r:id="rId27"/>
    <p:sldId id="302" r:id="rId28"/>
    <p:sldId id="296" r:id="rId29"/>
    <p:sldId id="306" r:id="rId30"/>
    <p:sldId id="30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25D2E8-0170-4D7B-A60F-D9BC895C9996}" v="2" dt="2024-02-21T08:37:27.0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PANKAR KUMAR SINGH" userId="3f28dd18-c578-4cef-a616-fecd88a252b1" providerId="ADAL" clId="{9E25D2E8-0170-4D7B-A60F-D9BC895C9996}"/>
    <pc:docChg chg="delSld modSld">
      <pc:chgData name="DIPANKAR KUMAR SINGH" userId="3f28dd18-c578-4cef-a616-fecd88a252b1" providerId="ADAL" clId="{9E25D2E8-0170-4D7B-A60F-D9BC895C9996}" dt="2024-02-21T04:14:53.582" v="26" actId="20577"/>
      <pc:docMkLst>
        <pc:docMk/>
      </pc:docMkLst>
      <pc:sldChg chg="modSp mod">
        <pc:chgData name="DIPANKAR KUMAR SINGH" userId="3f28dd18-c578-4cef-a616-fecd88a252b1" providerId="ADAL" clId="{9E25D2E8-0170-4D7B-A60F-D9BC895C9996}" dt="2024-02-21T04:14:53.582" v="26" actId="20577"/>
        <pc:sldMkLst>
          <pc:docMk/>
          <pc:sldMk cId="1460401786" sldId="256"/>
        </pc:sldMkLst>
        <pc:spChg chg="mod">
          <ac:chgData name="DIPANKAR KUMAR SINGH" userId="3f28dd18-c578-4cef-a616-fecd88a252b1" providerId="ADAL" clId="{9E25D2E8-0170-4D7B-A60F-D9BC895C9996}" dt="2024-02-21T04:14:53.582" v="26" actId="20577"/>
          <ac:spMkLst>
            <pc:docMk/>
            <pc:sldMk cId="1460401786" sldId="256"/>
            <ac:spMk id="6" creationId="{329400BD-400F-7C28-10B3-B68E86364091}"/>
          </ac:spMkLst>
        </pc:spChg>
      </pc:sldChg>
      <pc:sldChg chg="del">
        <pc:chgData name="DIPANKAR KUMAR SINGH" userId="3f28dd18-c578-4cef-a616-fecd88a252b1" providerId="ADAL" clId="{9E25D2E8-0170-4D7B-A60F-D9BC895C9996}" dt="2024-02-21T04:11:09.811" v="0" actId="47"/>
        <pc:sldMkLst>
          <pc:docMk/>
          <pc:sldMk cId="1545477156" sldId="261"/>
        </pc:sldMkLst>
      </pc:sldChg>
      <pc:sldChg chg="del">
        <pc:chgData name="DIPANKAR KUMAR SINGH" userId="3f28dd18-c578-4cef-a616-fecd88a252b1" providerId="ADAL" clId="{9E25D2E8-0170-4D7B-A60F-D9BC895C9996}" dt="2024-02-21T04:11:11.315" v="1" actId="47"/>
        <pc:sldMkLst>
          <pc:docMk/>
          <pc:sldMk cId="2256948975" sldId="262"/>
        </pc:sldMkLst>
      </pc:sldChg>
      <pc:sldChg chg="del">
        <pc:chgData name="DIPANKAR KUMAR SINGH" userId="3f28dd18-c578-4cef-a616-fecd88a252b1" providerId="ADAL" clId="{9E25D2E8-0170-4D7B-A60F-D9BC895C9996}" dt="2024-02-21T04:11:12.119" v="2" actId="47"/>
        <pc:sldMkLst>
          <pc:docMk/>
          <pc:sldMk cId="1368308944" sldId="263"/>
        </pc:sldMkLst>
      </pc:sldChg>
      <pc:sldChg chg="del">
        <pc:chgData name="DIPANKAR KUMAR SINGH" userId="3f28dd18-c578-4cef-a616-fecd88a252b1" providerId="ADAL" clId="{9E25D2E8-0170-4D7B-A60F-D9BC895C9996}" dt="2024-02-21T04:11:13.813" v="3" actId="47"/>
        <pc:sldMkLst>
          <pc:docMk/>
          <pc:sldMk cId="2182674420" sldId="264"/>
        </pc:sldMkLst>
      </pc:sldChg>
      <pc:sldChg chg="del">
        <pc:chgData name="DIPANKAR KUMAR SINGH" userId="3f28dd18-c578-4cef-a616-fecd88a252b1" providerId="ADAL" clId="{9E25D2E8-0170-4D7B-A60F-D9BC895C9996}" dt="2024-02-21T04:11:25.125" v="6" actId="47"/>
        <pc:sldMkLst>
          <pc:docMk/>
          <pc:sldMk cId="2600153896" sldId="265"/>
        </pc:sldMkLst>
      </pc:sldChg>
      <pc:sldChg chg="del">
        <pc:chgData name="DIPANKAR KUMAR SINGH" userId="3f28dd18-c578-4cef-a616-fecd88a252b1" providerId="ADAL" clId="{9E25D2E8-0170-4D7B-A60F-D9BC895C9996}" dt="2024-02-21T04:11:15.042" v="4" actId="47"/>
        <pc:sldMkLst>
          <pc:docMk/>
          <pc:sldMk cId="708902751" sldId="268"/>
        </pc:sldMkLst>
      </pc:sldChg>
      <pc:sldChg chg="del">
        <pc:chgData name="DIPANKAR KUMAR SINGH" userId="3f28dd18-c578-4cef-a616-fecd88a252b1" providerId="ADAL" clId="{9E25D2E8-0170-4D7B-A60F-D9BC895C9996}" dt="2024-02-21T04:11:25.932" v="7" actId="47"/>
        <pc:sldMkLst>
          <pc:docMk/>
          <pc:sldMk cId="1740616883" sldId="269"/>
        </pc:sldMkLst>
      </pc:sldChg>
      <pc:sldChg chg="del">
        <pc:chgData name="DIPANKAR KUMAR SINGH" userId="3f28dd18-c578-4cef-a616-fecd88a252b1" providerId="ADAL" clId="{9E25D2E8-0170-4D7B-A60F-D9BC895C9996}" dt="2024-02-21T04:11:26.724" v="8" actId="47"/>
        <pc:sldMkLst>
          <pc:docMk/>
          <pc:sldMk cId="1184340869" sldId="270"/>
        </pc:sldMkLst>
      </pc:sldChg>
      <pc:sldChg chg="del">
        <pc:chgData name="DIPANKAR KUMAR SINGH" userId="3f28dd18-c578-4cef-a616-fecd88a252b1" providerId="ADAL" clId="{9E25D2E8-0170-4D7B-A60F-D9BC895C9996}" dt="2024-02-21T04:11:27.338" v="9" actId="47"/>
        <pc:sldMkLst>
          <pc:docMk/>
          <pc:sldMk cId="3085159937" sldId="271"/>
        </pc:sldMkLst>
      </pc:sldChg>
      <pc:sldChg chg="del">
        <pc:chgData name="DIPANKAR KUMAR SINGH" userId="3f28dd18-c578-4cef-a616-fecd88a252b1" providerId="ADAL" clId="{9E25D2E8-0170-4D7B-A60F-D9BC895C9996}" dt="2024-02-21T04:11:28.069" v="10" actId="47"/>
        <pc:sldMkLst>
          <pc:docMk/>
          <pc:sldMk cId="2814672427" sldId="272"/>
        </pc:sldMkLst>
      </pc:sldChg>
      <pc:sldChg chg="del">
        <pc:chgData name="DIPANKAR KUMAR SINGH" userId="3f28dd18-c578-4cef-a616-fecd88a252b1" providerId="ADAL" clId="{9E25D2E8-0170-4D7B-A60F-D9BC895C9996}" dt="2024-02-21T04:11:28.702" v="11" actId="47"/>
        <pc:sldMkLst>
          <pc:docMk/>
          <pc:sldMk cId="3956759759" sldId="273"/>
        </pc:sldMkLst>
      </pc:sldChg>
      <pc:sldChg chg="del">
        <pc:chgData name="DIPANKAR KUMAR SINGH" userId="3f28dd18-c578-4cef-a616-fecd88a252b1" providerId="ADAL" clId="{9E25D2E8-0170-4D7B-A60F-D9BC895C9996}" dt="2024-02-21T04:11:29.359" v="12" actId="47"/>
        <pc:sldMkLst>
          <pc:docMk/>
          <pc:sldMk cId="3689359018" sldId="274"/>
        </pc:sldMkLst>
      </pc:sldChg>
      <pc:sldChg chg="del">
        <pc:chgData name="DIPANKAR KUMAR SINGH" userId="3f28dd18-c578-4cef-a616-fecd88a252b1" providerId="ADAL" clId="{9E25D2E8-0170-4D7B-A60F-D9BC895C9996}" dt="2024-02-21T04:11:30.067" v="13" actId="47"/>
        <pc:sldMkLst>
          <pc:docMk/>
          <pc:sldMk cId="984663305" sldId="275"/>
        </pc:sldMkLst>
      </pc:sldChg>
      <pc:sldChg chg="del">
        <pc:chgData name="DIPANKAR KUMAR SINGH" userId="3f28dd18-c578-4cef-a616-fecd88a252b1" providerId="ADAL" clId="{9E25D2E8-0170-4D7B-A60F-D9BC895C9996}" dt="2024-02-21T04:11:49.516" v="19" actId="47"/>
        <pc:sldMkLst>
          <pc:docMk/>
          <pc:sldMk cId="1303747781" sldId="276"/>
        </pc:sldMkLst>
      </pc:sldChg>
      <pc:sldChg chg="del">
        <pc:chgData name="DIPANKAR KUMAR SINGH" userId="3f28dd18-c578-4cef-a616-fecd88a252b1" providerId="ADAL" clId="{9E25D2E8-0170-4D7B-A60F-D9BC895C9996}" dt="2024-02-21T04:11:30.766" v="14" actId="47"/>
        <pc:sldMkLst>
          <pc:docMk/>
          <pc:sldMk cId="3541430032" sldId="278"/>
        </pc:sldMkLst>
      </pc:sldChg>
      <pc:sldChg chg="del">
        <pc:chgData name="DIPANKAR KUMAR SINGH" userId="3f28dd18-c578-4cef-a616-fecd88a252b1" providerId="ADAL" clId="{9E25D2E8-0170-4D7B-A60F-D9BC895C9996}" dt="2024-02-21T04:11:31.552" v="15" actId="47"/>
        <pc:sldMkLst>
          <pc:docMk/>
          <pc:sldMk cId="3930952019" sldId="279"/>
        </pc:sldMkLst>
      </pc:sldChg>
      <pc:sldChg chg="del">
        <pc:chgData name="DIPANKAR KUMAR SINGH" userId="3f28dd18-c578-4cef-a616-fecd88a252b1" providerId="ADAL" clId="{9E25D2E8-0170-4D7B-A60F-D9BC895C9996}" dt="2024-02-21T04:11:32.058" v="16" actId="47"/>
        <pc:sldMkLst>
          <pc:docMk/>
          <pc:sldMk cId="2779360744" sldId="280"/>
        </pc:sldMkLst>
      </pc:sldChg>
      <pc:sldChg chg="del">
        <pc:chgData name="DIPANKAR KUMAR SINGH" userId="3f28dd18-c578-4cef-a616-fecd88a252b1" providerId="ADAL" clId="{9E25D2E8-0170-4D7B-A60F-D9BC895C9996}" dt="2024-02-21T04:11:33.577" v="17" actId="47"/>
        <pc:sldMkLst>
          <pc:docMk/>
          <pc:sldMk cId="954584735" sldId="281"/>
        </pc:sldMkLst>
      </pc:sldChg>
      <pc:sldChg chg="del">
        <pc:chgData name="DIPANKAR KUMAR SINGH" userId="3f28dd18-c578-4cef-a616-fecd88a252b1" providerId="ADAL" clId="{9E25D2E8-0170-4D7B-A60F-D9BC895C9996}" dt="2024-02-21T04:11:34.715" v="18" actId="47"/>
        <pc:sldMkLst>
          <pc:docMk/>
          <pc:sldMk cId="77176311" sldId="282"/>
        </pc:sldMkLst>
      </pc:sldChg>
      <pc:sldChg chg="del">
        <pc:chgData name="DIPANKAR KUMAR SINGH" userId="3f28dd18-c578-4cef-a616-fecd88a252b1" providerId="ADAL" clId="{9E25D2E8-0170-4D7B-A60F-D9BC895C9996}" dt="2024-02-21T04:12:12.662" v="21" actId="47"/>
        <pc:sldMkLst>
          <pc:docMk/>
          <pc:sldMk cId="1791394870" sldId="287"/>
        </pc:sldMkLst>
      </pc:sldChg>
      <pc:sldChg chg="del">
        <pc:chgData name="DIPANKAR KUMAR SINGH" userId="3f28dd18-c578-4cef-a616-fecd88a252b1" providerId="ADAL" clId="{9E25D2E8-0170-4D7B-A60F-D9BC895C9996}" dt="2024-02-21T04:11:18.873" v="5" actId="47"/>
        <pc:sldMkLst>
          <pc:docMk/>
          <pc:sldMk cId="844596772" sldId="295"/>
        </pc:sldMkLst>
      </pc:sldChg>
      <pc:sldChg chg="del">
        <pc:chgData name="DIPANKAR KUMAR SINGH" userId="3f28dd18-c578-4cef-a616-fecd88a252b1" providerId="ADAL" clId="{9E25D2E8-0170-4D7B-A60F-D9BC895C9996}" dt="2024-02-21T04:12:26.845" v="24" actId="47"/>
        <pc:sldMkLst>
          <pc:docMk/>
          <pc:sldMk cId="518966524" sldId="297"/>
        </pc:sldMkLst>
      </pc:sldChg>
      <pc:sldChg chg="del">
        <pc:chgData name="DIPANKAR KUMAR SINGH" userId="3f28dd18-c578-4cef-a616-fecd88a252b1" providerId="ADAL" clId="{9E25D2E8-0170-4D7B-A60F-D9BC895C9996}" dt="2024-02-21T04:12:22.198" v="23" actId="47"/>
        <pc:sldMkLst>
          <pc:docMk/>
          <pc:sldMk cId="1149952234" sldId="298"/>
        </pc:sldMkLst>
      </pc:sldChg>
      <pc:sldChg chg="del">
        <pc:chgData name="DIPANKAR KUMAR SINGH" userId="3f28dd18-c578-4cef-a616-fecd88a252b1" providerId="ADAL" clId="{9E25D2E8-0170-4D7B-A60F-D9BC895C9996}" dt="2024-02-21T04:12:19.908" v="22" actId="47"/>
        <pc:sldMkLst>
          <pc:docMk/>
          <pc:sldMk cId="1105702255" sldId="299"/>
        </pc:sldMkLst>
      </pc:sldChg>
      <pc:sldChg chg="del">
        <pc:chgData name="DIPANKAR KUMAR SINGH" userId="3f28dd18-c578-4cef-a616-fecd88a252b1" providerId="ADAL" clId="{9E25D2E8-0170-4D7B-A60F-D9BC895C9996}" dt="2024-02-21T04:12:00.829" v="20" actId="47"/>
        <pc:sldMkLst>
          <pc:docMk/>
          <pc:sldMk cId="962619905" sldId="300"/>
        </pc:sldMkLst>
      </pc:sldChg>
    </pc:docChg>
  </pc:docChgLst>
  <pc:docChgLst>
    <pc:chgData name="4420 DIPANKAR KUMAR SINGH" userId="3f28dd18-c578-4cef-a616-fecd88a252b1" providerId="ADAL" clId="{4034FDE6-1B1D-438A-8297-F8600CCA63CB}"/>
    <pc:docChg chg="undo custSel addSld modSld sldOrd">
      <pc:chgData name="4420 DIPANKAR KUMAR SINGH" userId="3f28dd18-c578-4cef-a616-fecd88a252b1" providerId="ADAL" clId="{4034FDE6-1B1D-438A-8297-F8600CCA63CB}" dt="2023-10-30T09:02:30.222" v="2397" actId="26606"/>
      <pc:docMkLst>
        <pc:docMk/>
      </pc:docMkLst>
      <pc:sldChg chg="modSp mod">
        <pc:chgData name="4420 DIPANKAR KUMAR SINGH" userId="3f28dd18-c578-4cef-a616-fecd88a252b1" providerId="ADAL" clId="{4034FDE6-1B1D-438A-8297-F8600CCA63CB}" dt="2023-10-30T04:35:10.013" v="1222" actId="5793"/>
        <pc:sldMkLst>
          <pc:docMk/>
          <pc:sldMk cId="2256948975" sldId="262"/>
        </pc:sldMkLst>
        <pc:spChg chg="mod">
          <ac:chgData name="4420 DIPANKAR KUMAR SINGH" userId="3f28dd18-c578-4cef-a616-fecd88a252b1" providerId="ADAL" clId="{4034FDE6-1B1D-438A-8297-F8600CCA63CB}" dt="2023-10-30T04:35:10.013" v="1222" actId="5793"/>
          <ac:spMkLst>
            <pc:docMk/>
            <pc:sldMk cId="2256948975" sldId="262"/>
            <ac:spMk id="3" creationId="{F3768CE8-EE11-4DDF-E809-E3A9C3977F81}"/>
          </ac:spMkLst>
        </pc:spChg>
      </pc:sldChg>
      <pc:sldChg chg="modSp mod">
        <pc:chgData name="4420 DIPANKAR KUMAR SINGH" userId="3f28dd18-c578-4cef-a616-fecd88a252b1" providerId="ADAL" clId="{4034FDE6-1B1D-438A-8297-F8600CCA63CB}" dt="2023-10-30T04:35:12.103" v="1223" actId="5793"/>
        <pc:sldMkLst>
          <pc:docMk/>
          <pc:sldMk cId="1368308944" sldId="263"/>
        </pc:sldMkLst>
        <pc:spChg chg="mod">
          <ac:chgData name="4420 DIPANKAR KUMAR SINGH" userId="3f28dd18-c578-4cef-a616-fecd88a252b1" providerId="ADAL" clId="{4034FDE6-1B1D-438A-8297-F8600CCA63CB}" dt="2023-10-30T04:35:12.103" v="1223" actId="5793"/>
          <ac:spMkLst>
            <pc:docMk/>
            <pc:sldMk cId="1368308944" sldId="263"/>
            <ac:spMk id="3" creationId="{2BE12DBC-7D53-48E4-437A-FEC4899D6060}"/>
          </ac:spMkLst>
        </pc:spChg>
      </pc:sldChg>
      <pc:sldChg chg="ord">
        <pc:chgData name="4420 DIPANKAR KUMAR SINGH" userId="3f28dd18-c578-4cef-a616-fecd88a252b1" providerId="ADAL" clId="{4034FDE6-1B1D-438A-8297-F8600CCA63CB}" dt="2023-10-30T07:26:21.861" v="1260"/>
        <pc:sldMkLst>
          <pc:docMk/>
          <pc:sldMk cId="1303747781" sldId="276"/>
        </pc:sldMkLst>
      </pc:sldChg>
      <pc:sldChg chg="modSp mod">
        <pc:chgData name="4420 DIPANKAR KUMAR SINGH" userId="3f28dd18-c578-4cef-a616-fecd88a252b1" providerId="ADAL" clId="{4034FDE6-1B1D-438A-8297-F8600CCA63CB}" dt="2023-10-30T07:30:45.849" v="1305" actId="20577"/>
        <pc:sldMkLst>
          <pc:docMk/>
          <pc:sldMk cId="954584735" sldId="281"/>
        </pc:sldMkLst>
        <pc:spChg chg="mod">
          <ac:chgData name="4420 DIPANKAR KUMAR SINGH" userId="3f28dd18-c578-4cef-a616-fecd88a252b1" providerId="ADAL" clId="{4034FDE6-1B1D-438A-8297-F8600CCA63CB}" dt="2023-10-30T07:30:45.849" v="1305" actId="20577"/>
          <ac:spMkLst>
            <pc:docMk/>
            <pc:sldMk cId="954584735" sldId="281"/>
            <ac:spMk id="3" creationId="{DFA68AA0-1343-A845-E31D-2CBF7BF0AA0E}"/>
          </ac:spMkLst>
        </pc:spChg>
      </pc:sldChg>
      <pc:sldChg chg="addSp delSp modSp mod">
        <pc:chgData name="4420 DIPANKAR KUMAR SINGH" userId="3f28dd18-c578-4cef-a616-fecd88a252b1" providerId="ADAL" clId="{4034FDE6-1B1D-438A-8297-F8600CCA63CB}" dt="2023-10-30T07:31:07.502" v="1309" actId="26606"/>
        <pc:sldMkLst>
          <pc:docMk/>
          <pc:sldMk cId="77176311" sldId="282"/>
        </pc:sldMkLst>
        <pc:spChg chg="mod">
          <ac:chgData name="4420 DIPANKAR KUMAR SINGH" userId="3f28dd18-c578-4cef-a616-fecd88a252b1" providerId="ADAL" clId="{4034FDE6-1B1D-438A-8297-F8600CCA63CB}" dt="2023-10-30T07:31:07.502" v="1309" actId="26606"/>
          <ac:spMkLst>
            <pc:docMk/>
            <pc:sldMk cId="77176311" sldId="282"/>
            <ac:spMk id="2" creationId="{A4CC9BAF-BF41-DB8D-1A3A-740140D08FE7}"/>
          </ac:spMkLst>
        </pc:spChg>
        <pc:spChg chg="del">
          <ac:chgData name="4420 DIPANKAR KUMAR SINGH" userId="3f28dd18-c578-4cef-a616-fecd88a252b1" providerId="ADAL" clId="{4034FDE6-1B1D-438A-8297-F8600CCA63CB}" dt="2023-10-30T07:31:07.502" v="1309" actId="26606"/>
          <ac:spMkLst>
            <pc:docMk/>
            <pc:sldMk cId="77176311" sldId="282"/>
            <ac:spMk id="24" creationId="{D009D6D5-DAC2-4A8B-A17A-E206B9012D09}"/>
          </ac:spMkLst>
        </pc:spChg>
        <pc:spChg chg="mod">
          <ac:chgData name="4420 DIPANKAR KUMAR SINGH" userId="3f28dd18-c578-4cef-a616-fecd88a252b1" providerId="ADAL" clId="{4034FDE6-1B1D-438A-8297-F8600CCA63CB}" dt="2023-10-30T07:31:07.502" v="1309" actId="26606"/>
          <ac:spMkLst>
            <pc:docMk/>
            <pc:sldMk cId="77176311" sldId="282"/>
            <ac:spMk id="25" creationId="{DD01CEEC-FBE4-4B24-BCAE-16730FC0FE00}"/>
          </ac:spMkLst>
        </pc:spChg>
        <pc:spChg chg="add">
          <ac:chgData name="4420 DIPANKAR KUMAR SINGH" userId="3f28dd18-c578-4cef-a616-fecd88a252b1" providerId="ADAL" clId="{4034FDE6-1B1D-438A-8297-F8600CCA63CB}" dt="2023-10-30T07:31:07.502" v="1309" actId="26606"/>
          <ac:spMkLst>
            <pc:docMk/>
            <pc:sldMk cId="77176311" sldId="282"/>
            <ac:spMk id="31" creationId="{5A0118C5-4F8D-4CF4-BADD-53FEACC6C42A}"/>
          </ac:spMkLst>
        </pc:spChg>
        <pc:spChg chg="add">
          <ac:chgData name="4420 DIPANKAR KUMAR SINGH" userId="3f28dd18-c578-4cef-a616-fecd88a252b1" providerId="ADAL" clId="{4034FDE6-1B1D-438A-8297-F8600CCA63CB}" dt="2023-10-30T07:31:07.502" v="1309" actId="26606"/>
          <ac:spMkLst>
            <pc:docMk/>
            <pc:sldMk cId="77176311" sldId="282"/>
            <ac:spMk id="33" creationId="{8EEB3127-4A39-4F76-935D-6AC8D51AC0CE}"/>
          </ac:spMkLst>
        </pc:spChg>
        <pc:spChg chg="add">
          <ac:chgData name="4420 DIPANKAR KUMAR SINGH" userId="3f28dd18-c578-4cef-a616-fecd88a252b1" providerId="ADAL" clId="{4034FDE6-1B1D-438A-8297-F8600CCA63CB}" dt="2023-10-30T07:31:07.502" v="1309" actId="26606"/>
          <ac:spMkLst>
            <pc:docMk/>
            <pc:sldMk cId="77176311" sldId="282"/>
            <ac:spMk id="35" creationId="{98F2E216-6526-433B-8072-DEE222DC93A8}"/>
          </ac:spMkLst>
        </pc:spChg>
        <pc:spChg chg="add">
          <ac:chgData name="4420 DIPANKAR KUMAR SINGH" userId="3f28dd18-c578-4cef-a616-fecd88a252b1" providerId="ADAL" clId="{4034FDE6-1B1D-438A-8297-F8600CCA63CB}" dt="2023-10-30T07:31:07.502" v="1309" actId="26606"/>
          <ac:spMkLst>
            <pc:docMk/>
            <pc:sldMk cId="77176311" sldId="282"/>
            <ac:spMk id="37" creationId="{FFFEB18F-F81F-4CED-BE64-EB888A77C3B8}"/>
          </ac:spMkLst>
        </pc:spChg>
        <pc:grpChg chg="add">
          <ac:chgData name="4420 DIPANKAR KUMAR SINGH" userId="3f28dd18-c578-4cef-a616-fecd88a252b1" providerId="ADAL" clId="{4034FDE6-1B1D-438A-8297-F8600CCA63CB}" dt="2023-10-30T07:31:07.502" v="1309" actId="26606"/>
          <ac:grpSpMkLst>
            <pc:docMk/>
            <pc:sldMk cId="77176311" sldId="282"/>
            <ac:grpSpMk id="39" creationId="{00E015F5-1A99-4E40-BC3D-7707802996B5}"/>
          </ac:grpSpMkLst>
        </pc:grpChg>
        <pc:grpChg chg="add">
          <ac:chgData name="4420 DIPANKAR KUMAR SINGH" userId="3f28dd18-c578-4cef-a616-fecd88a252b1" providerId="ADAL" clId="{4034FDE6-1B1D-438A-8297-F8600CCA63CB}" dt="2023-10-30T07:31:07.502" v="1309" actId="26606"/>
          <ac:grpSpMkLst>
            <pc:docMk/>
            <pc:sldMk cId="77176311" sldId="282"/>
            <ac:grpSpMk id="43" creationId="{0AD1D347-1879-4D73-8825-EB52119D1B47}"/>
          </ac:grpSpMkLst>
        </pc:grpChg>
        <pc:picChg chg="mod ord">
          <ac:chgData name="4420 DIPANKAR KUMAR SINGH" userId="3f28dd18-c578-4cef-a616-fecd88a252b1" providerId="ADAL" clId="{4034FDE6-1B1D-438A-8297-F8600CCA63CB}" dt="2023-10-30T07:31:07.502" v="1309" actId="26606"/>
          <ac:picMkLst>
            <pc:docMk/>
            <pc:sldMk cId="77176311" sldId="282"/>
            <ac:picMk id="26" creationId="{71801DC4-28E7-A019-F3BF-F221B393EBFA}"/>
          </ac:picMkLst>
        </pc:picChg>
      </pc:sldChg>
      <pc:sldChg chg="modSp">
        <pc:chgData name="4420 DIPANKAR KUMAR SINGH" userId="3f28dd18-c578-4cef-a616-fecd88a252b1" providerId="ADAL" clId="{4034FDE6-1B1D-438A-8297-F8600CCA63CB}" dt="2023-10-30T03:01:52.192" v="0" actId="20577"/>
        <pc:sldMkLst>
          <pc:docMk/>
          <pc:sldMk cId="256701068" sldId="284"/>
        </pc:sldMkLst>
        <pc:graphicFrameChg chg="mod">
          <ac:chgData name="4420 DIPANKAR KUMAR SINGH" userId="3f28dd18-c578-4cef-a616-fecd88a252b1" providerId="ADAL" clId="{4034FDE6-1B1D-438A-8297-F8600CCA63CB}" dt="2023-10-30T03:01:52.192" v="0" actId="20577"/>
          <ac:graphicFrameMkLst>
            <pc:docMk/>
            <pc:sldMk cId="256701068" sldId="284"/>
            <ac:graphicFrameMk id="55" creationId="{C1AD4A1A-3727-ADA2-DCB6-3D43DA8DEBE4}"/>
          </ac:graphicFrameMkLst>
        </pc:graphicFrameChg>
      </pc:sldChg>
      <pc:sldChg chg="addSp delSp modSp mod">
        <pc:chgData name="4420 DIPANKAR KUMAR SINGH" userId="3f28dd18-c578-4cef-a616-fecd88a252b1" providerId="ADAL" clId="{4034FDE6-1B1D-438A-8297-F8600CCA63CB}" dt="2023-10-30T03:06:02.330" v="103" actId="26606"/>
        <pc:sldMkLst>
          <pc:docMk/>
          <pc:sldMk cId="1226128562" sldId="285"/>
        </pc:sldMkLst>
        <pc:spChg chg="mod ord">
          <ac:chgData name="4420 DIPANKAR KUMAR SINGH" userId="3f28dd18-c578-4cef-a616-fecd88a252b1" providerId="ADAL" clId="{4034FDE6-1B1D-438A-8297-F8600CCA63CB}" dt="2023-10-30T03:06:02.330" v="103" actId="26606"/>
          <ac:spMkLst>
            <pc:docMk/>
            <pc:sldMk cId="1226128562" sldId="285"/>
            <ac:spMk id="2" creationId="{B971FE8B-0A4E-8E8B-11D2-3C2C498ED6F9}"/>
          </ac:spMkLst>
        </pc:spChg>
        <pc:spChg chg="mod ord">
          <ac:chgData name="4420 DIPANKAR KUMAR SINGH" userId="3f28dd18-c578-4cef-a616-fecd88a252b1" providerId="ADAL" clId="{4034FDE6-1B1D-438A-8297-F8600CCA63CB}" dt="2023-10-30T03:06:02.330" v="103" actId="26606"/>
          <ac:spMkLst>
            <pc:docMk/>
            <pc:sldMk cId="1226128562" sldId="285"/>
            <ac:spMk id="3" creationId="{06E588E7-7B36-85F9-6716-318913FCEA38}"/>
          </ac:spMkLst>
        </pc:spChg>
        <pc:spChg chg="add del">
          <ac:chgData name="4420 DIPANKAR KUMAR SINGH" userId="3f28dd18-c578-4cef-a616-fecd88a252b1" providerId="ADAL" clId="{4034FDE6-1B1D-438A-8297-F8600CCA63CB}" dt="2023-10-30T03:05:43.538" v="102" actId="26606"/>
          <ac:spMkLst>
            <pc:docMk/>
            <pc:sldMk cId="1226128562" sldId="285"/>
            <ac:spMk id="21" creationId="{04812C46-200A-4DEB-A05E-3ED6C68C2387}"/>
          </ac:spMkLst>
        </pc:spChg>
        <pc:spChg chg="add del">
          <ac:chgData name="4420 DIPANKAR KUMAR SINGH" userId="3f28dd18-c578-4cef-a616-fecd88a252b1" providerId="ADAL" clId="{4034FDE6-1B1D-438A-8297-F8600CCA63CB}" dt="2023-10-30T03:05:13.629" v="79" actId="26606"/>
          <ac:spMkLst>
            <pc:docMk/>
            <pc:sldMk cId="1226128562" sldId="285"/>
            <ac:spMk id="27" creationId="{09CFCDAF-46CE-4056-866C-5EE9122FDCAB}"/>
          </ac:spMkLst>
        </pc:spChg>
        <pc:spChg chg="add del">
          <ac:chgData name="4420 DIPANKAR KUMAR SINGH" userId="3f28dd18-c578-4cef-a616-fecd88a252b1" providerId="ADAL" clId="{4034FDE6-1B1D-438A-8297-F8600CCA63CB}" dt="2023-10-30T03:05:13.629" v="79" actId="26606"/>
          <ac:spMkLst>
            <pc:docMk/>
            <pc:sldMk cId="1226128562" sldId="285"/>
            <ac:spMk id="29" creationId="{9F587EB1-1674-4B8B-88AD-2A81FFFB5F36}"/>
          </ac:spMkLst>
        </pc:spChg>
        <pc:spChg chg="add del">
          <ac:chgData name="4420 DIPANKAR KUMAR SINGH" userId="3f28dd18-c578-4cef-a616-fecd88a252b1" providerId="ADAL" clId="{4034FDE6-1B1D-438A-8297-F8600CCA63CB}" dt="2023-10-30T03:05:13.629" v="79" actId="26606"/>
          <ac:spMkLst>
            <pc:docMk/>
            <pc:sldMk cId="1226128562" sldId="285"/>
            <ac:spMk id="33" creationId="{6CB927A4-E432-4310-9CD5-E89FF5063179}"/>
          </ac:spMkLst>
        </pc:spChg>
        <pc:spChg chg="add del">
          <ac:chgData name="4420 DIPANKAR KUMAR SINGH" userId="3f28dd18-c578-4cef-a616-fecd88a252b1" providerId="ADAL" clId="{4034FDE6-1B1D-438A-8297-F8600CCA63CB}" dt="2023-10-30T03:05:13.629" v="79" actId="26606"/>
          <ac:spMkLst>
            <pc:docMk/>
            <pc:sldMk cId="1226128562" sldId="285"/>
            <ac:spMk id="35" creationId="{E3020543-B24B-4EC4-8FFC-8DD88EEA91A8}"/>
          </ac:spMkLst>
        </pc:spChg>
        <pc:spChg chg="add del">
          <ac:chgData name="4420 DIPANKAR KUMAR SINGH" userId="3f28dd18-c578-4cef-a616-fecd88a252b1" providerId="ADAL" clId="{4034FDE6-1B1D-438A-8297-F8600CCA63CB}" dt="2023-10-30T03:05:13.629" v="79" actId="26606"/>
          <ac:spMkLst>
            <pc:docMk/>
            <pc:sldMk cId="1226128562" sldId="285"/>
            <ac:spMk id="37" creationId="{1453BF6C-B012-48B7-B4E8-6D7AC7C27D02}"/>
          </ac:spMkLst>
        </pc:spChg>
        <pc:spChg chg="add del">
          <ac:chgData name="4420 DIPANKAR KUMAR SINGH" userId="3f28dd18-c578-4cef-a616-fecd88a252b1" providerId="ADAL" clId="{4034FDE6-1B1D-438A-8297-F8600CCA63CB}" dt="2023-10-30T03:05:18.130" v="81" actId="26606"/>
          <ac:spMkLst>
            <pc:docMk/>
            <pc:sldMk cId="1226128562" sldId="285"/>
            <ac:spMk id="39" creationId="{9F7D5CDA-D291-4307-BF55-1381FED29634}"/>
          </ac:spMkLst>
        </pc:spChg>
        <pc:spChg chg="add del">
          <ac:chgData name="4420 DIPANKAR KUMAR SINGH" userId="3f28dd18-c578-4cef-a616-fecd88a252b1" providerId="ADAL" clId="{4034FDE6-1B1D-438A-8297-F8600CCA63CB}" dt="2023-10-30T03:05:21.016" v="85" actId="26606"/>
          <ac:spMkLst>
            <pc:docMk/>
            <pc:sldMk cId="1226128562" sldId="285"/>
            <ac:spMk id="43" creationId="{889D5D69-307E-4862-950C-1A7CC8A22B4A}"/>
          </ac:spMkLst>
        </pc:spChg>
        <pc:spChg chg="add del">
          <ac:chgData name="4420 DIPANKAR KUMAR SINGH" userId="3f28dd18-c578-4cef-a616-fecd88a252b1" providerId="ADAL" clId="{4034FDE6-1B1D-438A-8297-F8600CCA63CB}" dt="2023-10-30T03:05:21.016" v="85" actId="26606"/>
          <ac:spMkLst>
            <pc:docMk/>
            <pc:sldMk cId="1226128562" sldId="285"/>
            <ac:spMk id="44" creationId="{2100E061-779B-4006-BC39-114A057A7178}"/>
          </ac:spMkLst>
        </pc:spChg>
        <pc:spChg chg="add del">
          <ac:chgData name="4420 DIPANKAR KUMAR SINGH" userId="3f28dd18-c578-4cef-a616-fecd88a252b1" providerId="ADAL" clId="{4034FDE6-1B1D-438A-8297-F8600CCA63CB}" dt="2023-10-30T03:05:21.016" v="85" actId="26606"/>
          <ac:spMkLst>
            <pc:docMk/>
            <pc:sldMk cId="1226128562" sldId="285"/>
            <ac:spMk id="46" creationId="{6CB927A4-E432-4310-9CD5-E89FF5063179}"/>
          </ac:spMkLst>
        </pc:spChg>
        <pc:spChg chg="add del">
          <ac:chgData name="4420 DIPANKAR KUMAR SINGH" userId="3f28dd18-c578-4cef-a616-fecd88a252b1" providerId="ADAL" clId="{4034FDE6-1B1D-438A-8297-F8600CCA63CB}" dt="2023-10-30T03:05:21.016" v="85" actId="26606"/>
          <ac:spMkLst>
            <pc:docMk/>
            <pc:sldMk cId="1226128562" sldId="285"/>
            <ac:spMk id="47" creationId="{E3020543-B24B-4EC4-8FFC-8DD88EEA91A8}"/>
          </ac:spMkLst>
        </pc:spChg>
        <pc:spChg chg="add del">
          <ac:chgData name="4420 DIPANKAR KUMAR SINGH" userId="3f28dd18-c578-4cef-a616-fecd88a252b1" providerId="ADAL" clId="{4034FDE6-1B1D-438A-8297-F8600CCA63CB}" dt="2023-10-30T03:05:21.016" v="85" actId="26606"/>
          <ac:spMkLst>
            <pc:docMk/>
            <pc:sldMk cId="1226128562" sldId="285"/>
            <ac:spMk id="48" creationId="{1453BF6C-B012-48B7-B4E8-6D7AC7C27D02}"/>
          </ac:spMkLst>
        </pc:spChg>
        <pc:spChg chg="add del">
          <ac:chgData name="4420 DIPANKAR KUMAR SINGH" userId="3f28dd18-c578-4cef-a616-fecd88a252b1" providerId="ADAL" clId="{4034FDE6-1B1D-438A-8297-F8600CCA63CB}" dt="2023-10-30T03:05:24.436" v="87" actId="26606"/>
          <ac:spMkLst>
            <pc:docMk/>
            <pc:sldMk cId="1226128562" sldId="285"/>
            <ac:spMk id="50" creationId="{649C91A9-84E7-4BF0-9026-62F01380D853}"/>
          </ac:spMkLst>
        </pc:spChg>
        <pc:spChg chg="add del">
          <ac:chgData name="4420 DIPANKAR KUMAR SINGH" userId="3f28dd18-c578-4cef-a616-fecd88a252b1" providerId="ADAL" clId="{4034FDE6-1B1D-438A-8297-F8600CCA63CB}" dt="2023-10-30T03:05:24.436" v="87" actId="26606"/>
          <ac:spMkLst>
            <pc:docMk/>
            <pc:sldMk cId="1226128562" sldId="285"/>
            <ac:spMk id="51" creationId="{9B47378D-AD27-45D0-8C1C-5B1098DCC068}"/>
          </ac:spMkLst>
        </pc:spChg>
        <pc:spChg chg="add del">
          <ac:chgData name="4420 DIPANKAR KUMAR SINGH" userId="3f28dd18-c578-4cef-a616-fecd88a252b1" providerId="ADAL" clId="{4034FDE6-1B1D-438A-8297-F8600CCA63CB}" dt="2023-10-30T03:05:37.411" v="91" actId="26606"/>
          <ac:spMkLst>
            <pc:docMk/>
            <pc:sldMk cId="1226128562" sldId="285"/>
            <ac:spMk id="56" creationId="{85ED3100-3941-4F9A-9FAB-4A7A9B4A0014}"/>
          </ac:spMkLst>
        </pc:spChg>
        <pc:spChg chg="add del">
          <ac:chgData name="4420 DIPANKAR KUMAR SINGH" userId="3f28dd18-c578-4cef-a616-fecd88a252b1" providerId="ADAL" clId="{4034FDE6-1B1D-438A-8297-F8600CCA63CB}" dt="2023-10-30T03:05:37.411" v="91" actId="26606"/>
          <ac:spMkLst>
            <pc:docMk/>
            <pc:sldMk cId="1226128562" sldId="285"/>
            <ac:spMk id="57" creationId="{8CBEFB3C-8BDC-4A1B-94A5-A6A24CBB6A56}"/>
          </ac:spMkLst>
        </pc:spChg>
        <pc:spChg chg="add del">
          <ac:chgData name="4420 DIPANKAR KUMAR SINGH" userId="3f28dd18-c578-4cef-a616-fecd88a252b1" providerId="ADAL" clId="{4034FDE6-1B1D-438A-8297-F8600CCA63CB}" dt="2023-10-30T03:05:38.937" v="93" actId="26606"/>
          <ac:spMkLst>
            <pc:docMk/>
            <pc:sldMk cId="1226128562" sldId="285"/>
            <ac:spMk id="61" creationId="{687AFE0E-B37D-4531-AFE8-231C8348EAF1}"/>
          </ac:spMkLst>
        </pc:spChg>
        <pc:spChg chg="add del">
          <ac:chgData name="4420 DIPANKAR KUMAR SINGH" userId="3f28dd18-c578-4cef-a616-fecd88a252b1" providerId="ADAL" clId="{4034FDE6-1B1D-438A-8297-F8600CCA63CB}" dt="2023-10-30T03:05:39.779" v="95" actId="26606"/>
          <ac:spMkLst>
            <pc:docMk/>
            <pc:sldMk cId="1226128562" sldId="285"/>
            <ac:spMk id="63" creationId="{B11C179D-808F-4D23-BAFC-A14C6DCDA71D}"/>
          </ac:spMkLst>
        </pc:spChg>
        <pc:spChg chg="add del">
          <ac:chgData name="4420 DIPANKAR KUMAR SINGH" userId="3f28dd18-c578-4cef-a616-fecd88a252b1" providerId="ADAL" clId="{4034FDE6-1B1D-438A-8297-F8600CCA63CB}" dt="2023-10-30T03:05:39.779" v="95" actId="26606"/>
          <ac:spMkLst>
            <pc:docMk/>
            <pc:sldMk cId="1226128562" sldId="285"/>
            <ac:spMk id="64" creationId="{908137D4-4D0A-4ED1-BFB8-97D4A8335934}"/>
          </ac:spMkLst>
        </pc:spChg>
        <pc:spChg chg="add del">
          <ac:chgData name="4420 DIPANKAR KUMAR SINGH" userId="3f28dd18-c578-4cef-a616-fecd88a252b1" providerId="ADAL" clId="{4034FDE6-1B1D-438A-8297-F8600CCA63CB}" dt="2023-10-30T03:05:39.779" v="95" actId="26606"/>
          <ac:spMkLst>
            <pc:docMk/>
            <pc:sldMk cId="1226128562" sldId="285"/>
            <ac:spMk id="65" creationId="{8059A8FF-81E8-CDBC-F95D-C6EED3E0CE4D}"/>
          </ac:spMkLst>
        </pc:spChg>
        <pc:spChg chg="add del">
          <ac:chgData name="4420 DIPANKAR KUMAR SINGH" userId="3f28dd18-c578-4cef-a616-fecd88a252b1" providerId="ADAL" clId="{4034FDE6-1B1D-438A-8297-F8600CCA63CB}" dt="2023-10-30T03:05:40.530" v="97" actId="26606"/>
          <ac:spMkLst>
            <pc:docMk/>
            <pc:sldMk cId="1226128562" sldId="285"/>
            <ac:spMk id="67" creationId="{FE1EC756-41E9-4FD6-AD48-EF46A28137B7}"/>
          </ac:spMkLst>
        </pc:spChg>
        <pc:spChg chg="add del">
          <ac:chgData name="4420 DIPANKAR KUMAR SINGH" userId="3f28dd18-c578-4cef-a616-fecd88a252b1" providerId="ADAL" clId="{4034FDE6-1B1D-438A-8297-F8600CCA63CB}" dt="2023-10-30T03:05:40.530" v="97" actId="26606"/>
          <ac:spMkLst>
            <pc:docMk/>
            <pc:sldMk cId="1226128562" sldId="285"/>
            <ac:spMk id="68" creationId="{E66F6371-9EA5-9354-29DC-1D07B921F79C}"/>
          </ac:spMkLst>
        </pc:spChg>
        <pc:spChg chg="add del">
          <ac:chgData name="4420 DIPANKAR KUMAR SINGH" userId="3f28dd18-c578-4cef-a616-fecd88a252b1" providerId="ADAL" clId="{4034FDE6-1B1D-438A-8297-F8600CCA63CB}" dt="2023-10-30T03:05:41.140" v="99" actId="26606"/>
          <ac:spMkLst>
            <pc:docMk/>
            <pc:sldMk cId="1226128562" sldId="285"/>
            <ac:spMk id="70" creationId="{AF6CB648-9554-488A-B457-99CAAD1DA528}"/>
          </ac:spMkLst>
        </pc:spChg>
        <pc:spChg chg="add del">
          <ac:chgData name="4420 DIPANKAR KUMAR SINGH" userId="3f28dd18-c578-4cef-a616-fecd88a252b1" providerId="ADAL" clId="{4034FDE6-1B1D-438A-8297-F8600CCA63CB}" dt="2023-10-30T03:05:41.140" v="99" actId="26606"/>
          <ac:spMkLst>
            <pc:docMk/>
            <pc:sldMk cId="1226128562" sldId="285"/>
            <ac:spMk id="71" creationId="{E3ADCBE7-9330-1CDA-00EB-CDD12DB722FF}"/>
          </ac:spMkLst>
        </pc:spChg>
        <pc:grpChg chg="add del">
          <ac:chgData name="4420 DIPANKAR KUMAR SINGH" userId="3f28dd18-c578-4cef-a616-fecd88a252b1" providerId="ADAL" clId="{4034FDE6-1B1D-438A-8297-F8600CCA63CB}" dt="2023-10-30T03:05:30.290" v="89" actId="26606"/>
          <ac:grpSpMkLst>
            <pc:docMk/>
            <pc:sldMk cId="1226128562" sldId="285"/>
            <ac:grpSpMk id="53" creationId="{A5AFD70F-20E3-55D2-E154-7D4FACFBB016}"/>
          </ac:grpSpMkLst>
        </pc:grpChg>
        <pc:grpChg chg="add del">
          <ac:chgData name="4420 DIPANKAR KUMAR SINGH" userId="3f28dd18-c578-4cef-a616-fecd88a252b1" providerId="ADAL" clId="{4034FDE6-1B1D-438A-8297-F8600CCA63CB}" dt="2023-10-30T03:05:37.411" v="91" actId="26606"/>
          <ac:grpSpMkLst>
            <pc:docMk/>
            <pc:sldMk cId="1226128562" sldId="285"/>
            <ac:grpSpMk id="58" creationId="{7A9648D6-B41B-42D0-A817-AE2607B0B5B8}"/>
          </ac:grpSpMkLst>
        </pc:grpChg>
        <pc:grpChg chg="add del">
          <ac:chgData name="4420 DIPANKAR KUMAR SINGH" userId="3f28dd18-c578-4cef-a616-fecd88a252b1" providerId="ADAL" clId="{4034FDE6-1B1D-438A-8297-F8600CCA63CB}" dt="2023-10-30T03:05:43.535" v="101" actId="26606"/>
          <ac:grpSpMkLst>
            <pc:docMk/>
            <pc:sldMk cId="1226128562" sldId="285"/>
            <ac:grpSpMk id="73" creationId="{442598CC-934A-7BCD-C691-B2FE74CEDE6E}"/>
          </ac:grpSpMkLst>
        </pc:grpChg>
        <pc:grpChg chg="add del">
          <ac:chgData name="4420 DIPANKAR KUMAR SINGH" userId="3f28dd18-c578-4cef-a616-fecd88a252b1" providerId="ADAL" clId="{4034FDE6-1B1D-438A-8297-F8600CCA63CB}" dt="2023-10-30T03:06:02.330" v="103" actId="26606"/>
          <ac:grpSpMkLst>
            <pc:docMk/>
            <pc:sldMk cId="1226128562" sldId="285"/>
            <ac:grpSpMk id="76" creationId="{A5AFD70F-20E3-55D2-E154-7D4FACFBB016}"/>
          </ac:grpSpMkLst>
        </pc:grpChg>
        <pc:grpChg chg="add">
          <ac:chgData name="4420 DIPANKAR KUMAR SINGH" userId="3f28dd18-c578-4cef-a616-fecd88a252b1" providerId="ADAL" clId="{4034FDE6-1B1D-438A-8297-F8600CCA63CB}" dt="2023-10-30T03:06:02.330" v="103" actId="26606"/>
          <ac:grpSpMkLst>
            <pc:docMk/>
            <pc:sldMk cId="1226128562" sldId="285"/>
            <ac:grpSpMk id="83" creationId="{A825BD3A-E149-3C61-449F-23D1B09562D9}"/>
          </ac:grpSpMkLst>
        </pc:grpChg>
        <pc:picChg chg="mod ord">
          <ac:chgData name="4420 DIPANKAR KUMAR SINGH" userId="3f28dd18-c578-4cef-a616-fecd88a252b1" providerId="ADAL" clId="{4034FDE6-1B1D-438A-8297-F8600CCA63CB}" dt="2023-10-30T03:06:02.330" v="103" actId="26606"/>
          <ac:picMkLst>
            <pc:docMk/>
            <pc:sldMk cId="1226128562" sldId="285"/>
            <ac:picMk id="22" creationId="{28DB72D6-46DC-6AC5-9680-BFAC02DBB4B3}"/>
          </ac:picMkLst>
        </pc:picChg>
        <pc:cxnChg chg="add del">
          <ac:chgData name="4420 DIPANKAR KUMAR SINGH" userId="3f28dd18-c578-4cef-a616-fecd88a252b1" providerId="ADAL" clId="{4034FDE6-1B1D-438A-8297-F8600CCA63CB}" dt="2023-10-30T03:05:13.629" v="79" actId="26606"/>
          <ac:cxnSpMkLst>
            <pc:docMk/>
            <pc:sldMk cId="1226128562" sldId="285"/>
            <ac:cxnSpMk id="31" creationId="{C49DA8F6-BCC1-4447-B54C-57856834B94B}"/>
          </ac:cxnSpMkLst>
        </pc:cxnChg>
        <pc:cxnChg chg="add del">
          <ac:chgData name="4420 DIPANKAR KUMAR SINGH" userId="3f28dd18-c578-4cef-a616-fecd88a252b1" providerId="ADAL" clId="{4034FDE6-1B1D-438A-8297-F8600CCA63CB}" dt="2023-10-30T03:05:37.411" v="91" actId="26606"/>
          <ac:cxnSpMkLst>
            <pc:docMk/>
            <pc:sldMk cId="1226128562" sldId="285"/>
            <ac:cxnSpMk id="36" creationId="{C49DA8F6-BCC1-4447-B54C-57856834B94B}"/>
          </ac:cxnSpMkLst>
        </pc:cxnChg>
        <pc:cxnChg chg="add del">
          <ac:chgData name="4420 DIPANKAR KUMAR SINGH" userId="3f28dd18-c578-4cef-a616-fecd88a252b1" providerId="ADAL" clId="{4034FDE6-1B1D-438A-8297-F8600CCA63CB}" dt="2023-10-30T03:05:20.050" v="83" actId="26606"/>
          <ac:cxnSpMkLst>
            <pc:docMk/>
            <pc:sldMk cId="1226128562" sldId="285"/>
            <ac:cxnSpMk id="41" creationId="{1503BFE4-729B-D9D0-C17B-501E6AF1127A}"/>
          </ac:cxnSpMkLst>
        </pc:cxnChg>
        <pc:cxnChg chg="add del">
          <ac:chgData name="4420 DIPANKAR KUMAR SINGH" userId="3f28dd18-c578-4cef-a616-fecd88a252b1" providerId="ADAL" clId="{4034FDE6-1B1D-438A-8297-F8600CCA63CB}" dt="2023-10-30T03:05:21.016" v="85" actId="26606"/>
          <ac:cxnSpMkLst>
            <pc:docMk/>
            <pc:sldMk cId="1226128562" sldId="285"/>
            <ac:cxnSpMk id="45" creationId="{C49DA8F6-BCC1-4447-B54C-57856834B94B}"/>
          </ac:cxnSpMkLst>
        </pc:cxnChg>
      </pc:sldChg>
      <pc:sldChg chg="addSp delSp modSp mod setBg">
        <pc:chgData name="4420 DIPANKAR KUMAR SINGH" userId="3f28dd18-c578-4cef-a616-fecd88a252b1" providerId="ADAL" clId="{4034FDE6-1B1D-438A-8297-F8600CCA63CB}" dt="2023-10-30T08:07:45.841" v="1500" actId="113"/>
        <pc:sldMkLst>
          <pc:docMk/>
          <pc:sldMk cId="2179029074" sldId="286"/>
        </pc:sldMkLst>
        <pc:spChg chg="mod">
          <ac:chgData name="4420 DIPANKAR KUMAR SINGH" userId="3f28dd18-c578-4cef-a616-fecd88a252b1" providerId="ADAL" clId="{4034FDE6-1B1D-438A-8297-F8600CCA63CB}" dt="2023-10-30T08:07:42.190" v="1499" actId="20577"/>
          <ac:spMkLst>
            <pc:docMk/>
            <pc:sldMk cId="2179029074" sldId="286"/>
            <ac:spMk id="2" creationId="{D78B3833-350A-69D5-809F-B2C28761461A}"/>
          </ac:spMkLst>
        </pc:spChg>
        <pc:spChg chg="mod">
          <ac:chgData name="4420 DIPANKAR KUMAR SINGH" userId="3f28dd18-c578-4cef-a616-fecd88a252b1" providerId="ADAL" clId="{4034FDE6-1B1D-438A-8297-F8600CCA63CB}" dt="2023-10-30T08:07:45.841" v="1500" actId="113"/>
          <ac:spMkLst>
            <pc:docMk/>
            <pc:sldMk cId="2179029074" sldId="286"/>
            <ac:spMk id="3" creationId="{1346ABA5-A734-768C-9CB5-C9AD959D4455}"/>
          </ac:spMkLst>
        </pc:spChg>
        <pc:spChg chg="add del">
          <ac:chgData name="4420 DIPANKAR KUMAR SINGH" userId="3f28dd18-c578-4cef-a616-fecd88a252b1" providerId="ADAL" clId="{4034FDE6-1B1D-438A-8297-F8600CCA63CB}" dt="2023-10-30T03:04:43.642" v="73" actId="26606"/>
          <ac:spMkLst>
            <pc:docMk/>
            <pc:sldMk cId="2179029074" sldId="286"/>
            <ac:spMk id="9" creationId="{09CFCDAF-46CE-4056-866C-5EE9122FDCAB}"/>
          </ac:spMkLst>
        </pc:spChg>
        <pc:spChg chg="add del">
          <ac:chgData name="4420 DIPANKAR KUMAR SINGH" userId="3f28dd18-c578-4cef-a616-fecd88a252b1" providerId="ADAL" clId="{4034FDE6-1B1D-438A-8297-F8600CCA63CB}" dt="2023-10-30T03:04:43.642" v="73" actId="26606"/>
          <ac:spMkLst>
            <pc:docMk/>
            <pc:sldMk cId="2179029074" sldId="286"/>
            <ac:spMk id="11" creationId="{9F587EB1-1674-4B8B-88AD-2A81FFFB5F36}"/>
          </ac:spMkLst>
        </pc:spChg>
        <pc:spChg chg="add del">
          <ac:chgData name="4420 DIPANKAR KUMAR SINGH" userId="3f28dd18-c578-4cef-a616-fecd88a252b1" providerId="ADAL" clId="{4034FDE6-1B1D-438A-8297-F8600CCA63CB}" dt="2023-10-30T03:04:43.642" v="73" actId="26606"/>
          <ac:spMkLst>
            <pc:docMk/>
            <pc:sldMk cId="2179029074" sldId="286"/>
            <ac:spMk id="15" creationId="{6CB927A4-E432-4310-9CD5-E89FF5063179}"/>
          </ac:spMkLst>
        </pc:spChg>
        <pc:spChg chg="add del">
          <ac:chgData name="4420 DIPANKAR KUMAR SINGH" userId="3f28dd18-c578-4cef-a616-fecd88a252b1" providerId="ADAL" clId="{4034FDE6-1B1D-438A-8297-F8600CCA63CB}" dt="2023-10-30T03:04:43.642" v="73" actId="26606"/>
          <ac:spMkLst>
            <pc:docMk/>
            <pc:sldMk cId="2179029074" sldId="286"/>
            <ac:spMk id="17" creationId="{E3020543-B24B-4EC4-8FFC-8DD88EEA91A8}"/>
          </ac:spMkLst>
        </pc:spChg>
        <pc:spChg chg="add del">
          <ac:chgData name="4420 DIPANKAR KUMAR SINGH" userId="3f28dd18-c578-4cef-a616-fecd88a252b1" providerId="ADAL" clId="{4034FDE6-1B1D-438A-8297-F8600CCA63CB}" dt="2023-10-30T03:04:43.642" v="73" actId="26606"/>
          <ac:spMkLst>
            <pc:docMk/>
            <pc:sldMk cId="2179029074" sldId="286"/>
            <ac:spMk id="19" creationId="{1453BF6C-B012-48B7-B4E8-6D7AC7C27D02}"/>
          </ac:spMkLst>
        </pc:spChg>
        <pc:spChg chg="add">
          <ac:chgData name="4420 DIPANKAR KUMAR SINGH" userId="3f28dd18-c578-4cef-a616-fecd88a252b1" providerId="ADAL" clId="{4034FDE6-1B1D-438A-8297-F8600CCA63CB}" dt="2023-10-30T03:04:43.649" v="74" actId="26606"/>
          <ac:spMkLst>
            <pc:docMk/>
            <pc:sldMk cId="2179029074" sldId="286"/>
            <ac:spMk id="21" creationId="{D009D6D5-DAC2-4A8B-A17A-E206B9012D09}"/>
          </ac:spMkLst>
        </pc:spChg>
        <pc:picChg chg="add del">
          <ac:chgData name="4420 DIPANKAR KUMAR SINGH" userId="3f28dd18-c578-4cef-a616-fecd88a252b1" providerId="ADAL" clId="{4034FDE6-1B1D-438A-8297-F8600CCA63CB}" dt="2023-10-30T03:04:43.642" v="73" actId="26606"/>
          <ac:picMkLst>
            <pc:docMk/>
            <pc:sldMk cId="2179029074" sldId="286"/>
            <ac:picMk id="5" creationId="{00DC32AC-0047-A8B6-C674-D632C2B6D222}"/>
          </ac:picMkLst>
        </pc:picChg>
        <pc:picChg chg="add">
          <ac:chgData name="4420 DIPANKAR KUMAR SINGH" userId="3f28dd18-c578-4cef-a616-fecd88a252b1" providerId="ADAL" clId="{4034FDE6-1B1D-438A-8297-F8600CCA63CB}" dt="2023-10-30T03:04:43.649" v="74" actId="26606"/>
          <ac:picMkLst>
            <pc:docMk/>
            <pc:sldMk cId="2179029074" sldId="286"/>
            <ac:picMk id="22" creationId="{C1CF8391-31A0-40B4-B399-C1698766C9B9}"/>
          </ac:picMkLst>
        </pc:picChg>
        <pc:cxnChg chg="add del">
          <ac:chgData name="4420 DIPANKAR KUMAR SINGH" userId="3f28dd18-c578-4cef-a616-fecd88a252b1" providerId="ADAL" clId="{4034FDE6-1B1D-438A-8297-F8600CCA63CB}" dt="2023-10-30T03:04:43.642" v="73" actId="26606"/>
          <ac:cxnSpMkLst>
            <pc:docMk/>
            <pc:sldMk cId="2179029074" sldId="286"/>
            <ac:cxnSpMk id="13" creationId="{C49DA8F6-BCC1-4447-B54C-57856834B94B}"/>
          </ac:cxnSpMkLst>
        </pc:cxnChg>
      </pc:sldChg>
      <pc:sldChg chg="addSp delSp modSp new mod setBg">
        <pc:chgData name="4420 DIPANKAR KUMAR SINGH" userId="3f28dd18-c578-4cef-a616-fecd88a252b1" providerId="ADAL" clId="{4034FDE6-1B1D-438A-8297-F8600CCA63CB}" dt="2023-10-30T03:02:20.578" v="15" actId="26606"/>
        <pc:sldMkLst>
          <pc:docMk/>
          <pc:sldMk cId="1791394870" sldId="287"/>
        </pc:sldMkLst>
        <pc:spChg chg="mod">
          <ac:chgData name="4420 DIPANKAR KUMAR SINGH" userId="3f28dd18-c578-4cef-a616-fecd88a252b1" providerId="ADAL" clId="{4034FDE6-1B1D-438A-8297-F8600CCA63CB}" dt="2023-10-30T03:02:20.578" v="15" actId="26606"/>
          <ac:spMkLst>
            <pc:docMk/>
            <pc:sldMk cId="1791394870" sldId="287"/>
            <ac:spMk id="2" creationId="{BFC9F299-1343-8EDA-3B22-E88FA6F8ED3C}"/>
          </ac:spMkLst>
        </pc:spChg>
        <pc:spChg chg="del">
          <ac:chgData name="4420 DIPANKAR KUMAR SINGH" userId="3f28dd18-c578-4cef-a616-fecd88a252b1" providerId="ADAL" clId="{4034FDE6-1B1D-438A-8297-F8600CCA63CB}" dt="2023-10-30T03:02:01.577" v="2"/>
          <ac:spMkLst>
            <pc:docMk/>
            <pc:sldMk cId="1791394870" sldId="287"/>
            <ac:spMk id="3" creationId="{5F742C27-42DB-0209-216C-09CE55F28666}"/>
          </ac:spMkLst>
        </pc:spChg>
        <pc:spChg chg="add">
          <ac:chgData name="4420 DIPANKAR KUMAR SINGH" userId="3f28dd18-c578-4cef-a616-fecd88a252b1" providerId="ADAL" clId="{4034FDE6-1B1D-438A-8297-F8600CCA63CB}" dt="2023-10-30T03:02:20.578" v="15" actId="26606"/>
          <ac:spMkLst>
            <pc:docMk/>
            <pc:sldMk cId="1791394870" sldId="287"/>
            <ac:spMk id="1031" creationId="{A4AC5506-6312-4701-8D3C-40187889A947}"/>
          </ac:spMkLst>
        </pc:spChg>
        <pc:picChg chg="add mod">
          <ac:chgData name="4420 DIPANKAR KUMAR SINGH" userId="3f28dd18-c578-4cef-a616-fecd88a252b1" providerId="ADAL" clId="{4034FDE6-1B1D-438A-8297-F8600CCA63CB}" dt="2023-10-30T03:02:20.578" v="15" actId="26606"/>
          <ac:picMkLst>
            <pc:docMk/>
            <pc:sldMk cId="1791394870" sldId="287"/>
            <ac:picMk id="1026" creationId="{C6AB6CB2-B449-30ED-C895-8BE08510F5A9}"/>
          </ac:picMkLst>
        </pc:picChg>
      </pc:sldChg>
      <pc:sldChg chg="addSp delSp modSp new mod setBg">
        <pc:chgData name="4420 DIPANKAR KUMAR SINGH" userId="3f28dd18-c578-4cef-a616-fecd88a252b1" providerId="ADAL" clId="{4034FDE6-1B1D-438A-8297-F8600CCA63CB}" dt="2023-10-30T08:08:25.397" v="1505" actId="113"/>
        <pc:sldMkLst>
          <pc:docMk/>
          <pc:sldMk cId="1075311311" sldId="288"/>
        </pc:sldMkLst>
        <pc:spChg chg="mod">
          <ac:chgData name="4420 DIPANKAR KUMAR SINGH" userId="3f28dd18-c578-4cef-a616-fecd88a252b1" providerId="ADAL" clId="{4034FDE6-1B1D-438A-8297-F8600CCA63CB}" dt="2023-10-30T08:02:36.572" v="1488" actId="26606"/>
          <ac:spMkLst>
            <pc:docMk/>
            <pc:sldMk cId="1075311311" sldId="288"/>
            <ac:spMk id="2" creationId="{7CFA145E-B95C-0440-BA7E-B51FBF48E6C6}"/>
          </ac:spMkLst>
        </pc:spChg>
        <pc:spChg chg="mod">
          <ac:chgData name="4420 DIPANKAR KUMAR SINGH" userId="3f28dd18-c578-4cef-a616-fecd88a252b1" providerId="ADAL" clId="{4034FDE6-1B1D-438A-8297-F8600CCA63CB}" dt="2023-10-30T08:08:25.397" v="1505" actId="113"/>
          <ac:spMkLst>
            <pc:docMk/>
            <pc:sldMk cId="1075311311" sldId="288"/>
            <ac:spMk id="3" creationId="{28528FF0-7E80-A076-7876-44889532B25D}"/>
          </ac:spMkLst>
        </pc:spChg>
        <pc:spChg chg="add del">
          <ac:chgData name="4420 DIPANKAR KUMAR SINGH" userId="3f28dd18-c578-4cef-a616-fecd88a252b1" providerId="ADAL" clId="{4034FDE6-1B1D-438A-8297-F8600CCA63CB}" dt="2023-10-30T08:02:35.554" v="1485" actId="26606"/>
          <ac:spMkLst>
            <pc:docMk/>
            <pc:sldMk cId="1075311311" sldId="288"/>
            <ac:spMk id="8" creationId="{12B5DE39-BA09-7B42-4003-4F8550E98CDD}"/>
          </ac:spMkLst>
        </pc:spChg>
        <pc:spChg chg="add del">
          <ac:chgData name="4420 DIPANKAR KUMAR SINGH" userId="3f28dd18-c578-4cef-a616-fecd88a252b1" providerId="ADAL" clId="{4034FDE6-1B1D-438A-8297-F8600CCA63CB}" dt="2023-10-30T08:02:19.779" v="1481" actId="26606"/>
          <ac:spMkLst>
            <pc:docMk/>
            <pc:sldMk cId="1075311311" sldId="288"/>
            <ac:spMk id="9" creationId="{9F7D5CDA-D291-4307-BF55-1381FED29634}"/>
          </ac:spMkLst>
        </pc:spChg>
        <pc:spChg chg="add del">
          <ac:chgData name="4420 DIPANKAR KUMAR SINGH" userId="3f28dd18-c578-4cef-a616-fecd88a252b1" providerId="ADAL" clId="{4034FDE6-1B1D-438A-8297-F8600CCA63CB}" dt="2023-10-30T08:02:34.676" v="1483" actId="26606"/>
          <ac:spMkLst>
            <pc:docMk/>
            <pc:sldMk cId="1075311311" sldId="288"/>
            <ac:spMk id="11" creationId="{E81BF4F6-F2CF-4984-9D14-D6966D92F99F}"/>
          </ac:spMkLst>
        </pc:spChg>
        <pc:spChg chg="add del">
          <ac:chgData name="4420 DIPANKAR KUMAR SINGH" userId="3f28dd18-c578-4cef-a616-fecd88a252b1" providerId="ADAL" clId="{4034FDE6-1B1D-438A-8297-F8600CCA63CB}" dt="2023-10-30T08:02:34.676" v="1483" actId="26606"/>
          <ac:spMkLst>
            <pc:docMk/>
            <pc:sldMk cId="1075311311" sldId="288"/>
            <ac:spMk id="12" creationId="{C0763A76-9F1C-4FC5-82B7-DD475DA461B2}"/>
          </ac:spMkLst>
        </pc:spChg>
        <pc:spChg chg="add del">
          <ac:chgData name="4420 DIPANKAR KUMAR SINGH" userId="3f28dd18-c578-4cef-a616-fecd88a252b1" providerId="ADAL" clId="{4034FDE6-1B1D-438A-8297-F8600CCA63CB}" dt="2023-10-30T08:02:35.554" v="1485" actId="26606"/>
          <ac:spMkLst>
            <pc:docMk/>
            <pc:sldMk cId="1075311311" sldId="288"/>
            <ac:spMk id="14" creationId="{81559590-A825-F332-36C6-EF5DE8B1573F}"/>
          </ac:spMkLst>
        </pc:spChg>
        <pc:spChg chg="add del">
          <ac:chgData name="4420 DIPANKAR KUMAR SINGH" userId="3f28dd18-c578-4cef-a616-fecd88a252b1" providerId="ADAL" clId="{4034FDE6-1B1D-438A-8297-F8600CCA63CB}" dt="2023-10-30T08:02:35.554" v="1485" actId="26606"/>
          <ac:spMkLst>
            <pc:docMk/>
            <pc:sldMk cId="1075311311" sldId="288"/>
            <ac:spMk id="16" creationId="{93CC0718-47AC-74FB-B46C-05A00B222CD4}"/>
          </ac:spMkLst>
        </pc:spChg>
        <pc:spChg chg="add del">
          <ac:chgData name="4420 DIPANKAR KUMAR SINGH" userId="3f28dd18-c578-4cef-a616-fecd88a252b1" providerId="ADAL" clId="{4034FDE6-1B1D-438A-8297-F8600CCA63CB}" dt="2023-10-30T08:02:35.554" v="1485" actId="26606"/>
          <ac:spMkLst>
            <pc:docMk/>
            <pc:sldMk cId="1075311311" sldId="288"/>
            <ac:spMk id="18" creationId="{84F457BF-A226-2572-F20A-07DDBEFFE1C3}"/>
          </ac:spMkLst>
        </pc:spChg>
        <pc:spChg chg="add del">
          <ac:chgData name="4420 DIPANKAR KUMAR SINGH" userId="3f28dd18-c578-4cef-a616-fecd88a252b1" providerId="ADAL" clId="{4034FDE6-1B1D-438A-8297-F8600CCA63CB}" dt="2023-10-30T08:02:35.554" v="1485" actId="26606"/>
          <ac:spMkLst>
            <pc:docMk/>
            <pc:sldMk cId="1075311311" sldId="288"/>
            <ac:spMk id="20" creationId="{C9EDAD6E-3513-14C8-536A-BF91B1E3423F}"/>
          </ac:spMkLst>
        </pc:spChg>
        <pc:spChg chg="add del">
          <ac:chgData name="4420 DIPANKAR KUMAR SINGH" userId="3f28dd18-c578-4cef-a616-fecd88a252b1" providerId="ADAL" clId="{4034FDE6-1B1D-438A-8297-F8600CCA63CB}" dt="2023-10-30T08:02:35.554" v="1485" actId="26606"/>
          <ac:spMkLst>
            <pc:docMk/>
            <pc:sldMk cId="1075311311" sldId="288"/>
            <ac:spMk id="30" creationId="{5D6199EE-1384-133B-5837-667F784AC7D4}"/>
          </ac:spMkLst>
        </pc:spChg>
        <pc:spChg chg="add del">
          <ac:chgData name="4420 DIPANKAR KUMAR SINGH" userId="3f28dd18-c578-4cef-a616-fecd88a252b1" providerId="ADAL" clId="{4034FDE6-1B1D-438A-8297-F8600CCA63CB}" dt="2023-10-30T08:02:35.554" v="1485" actId="26606"/>
          <ac:spMkLst>
            <pc:docMk/>
            <pc:sldMk cId="1075311311" sldId="288"/>
            <ac:spMk id="32" creationId="{2D81E1C3-5651-BE91-B266-92A08D0DD10D}"/>
          </ac:spMkLst>
        </pc:spChg>
        <pc:spChg chg="add del">
          <ac:chgData name="4420 DIPANKAR KUMAR SINGH" userId="3f28dd18-c578-4cef-a616-fecd88a252b1" providerId="ADAL" clId="{4034FDE6-1B1D-438A-8297-F8600CCA63CB}" dt="2023-10-30T08:02:35.554" v="1485" actId="26606"/>
          <ac:spMkLst>
            <pc:docMk/>
            <pc:sldMk cId="1075311311" sldId="288"/>
            <ac:spMk id="34" creationId="{5B16611A-C556-98DA-A508-8099091C9EC8}"/>
          </ac:spMkLst>
        </pc:spChg>
        <pc:spChg chg="add del">
          <ac:chgData name="4420 DIPANKAR KUMAR SINGH" userId="3f28dd18-c578-4cef-a616-fecd88a252b1" providerId="ADAL" clId="{4034FDE6-1B1D-438A-8297-F8600CCA63CB}" dt="2023-10-30T08:02:35.554" v="1485" actId="26606"/>
          <ac:spMkLst>
            <pc:docMk/>
            <pc:sldMk cId="1075311311" sldId="288"/>
            <ac:spMk id="36" creationId="{92C60A4A-4BA5-C5DC-180A-27A207A83A95}"/>
          </ac:spMkLst>
        </pc:spChg>
        <pc:spChg chg="add del">
          <ac:chgData name="4420 DIPANKAR KUMAR SINGH" userId="3f28dd18-c578-4cef-a616-fecd88a252b1" providerId="ADAL" clId="{4034FDE6-1B1D-438A-8297-F8600CCA63CB}" dt="2023-10-30T08:02:35.554" v="1485" actId="26606"/>
          <ac:spMkLst>
            <pc:docMk/>
            <pc:sldMk cId="1075311311" sldId="288"/>
            <ac:spMk id="38" creationId="{43C7C659-6ED9-0E7B-FD54-A10AAA369972}"/>
          </ac:spMkLst>
        </pc:spChg>
        <pc:spChg chg="add">
          <ac:chgData name="4420 DIPANKAR KUMAR SINGH" userId="3f28dd18-c578-4cef-a616-fecd88a252b1" providerId="ADAL" clId="{4034FDE6-1B1D-438A-8297-F8600CCA63CB}" dt="2023-10-30T08:02:36.572" v="1488" actId="26606"/>
          <ac:spMkLst>
            <pc:docMk/>
            <pc:sldMk cId="1075311311" sldId="288"/>
            <ac:spMk id="44" creationId="{12B5DE39-BA09-7B42-4003-4F8550E98CDD}"/>
          </ac:spMkLst>
        </pc:spChg>
        <pc:spChg chg="add">
          <ac:chgData name="4420 DIPANKAR KUMAR SINGH" userId="3f28dd18-c578-4cef-a616-fecd88a252b1" providerId="ADAL" clId="{4034FDE6-1B1D-438A-8297-F8600CCA63CB}" dt="2023-10-30T08:02:36.572" v="1488" actId="26606"/>
          <ac:spMkLst>
            <pc:docMk/>
            <pc:sldMk cId="1075311311" sldId="288"/>
            <ac:spMk id="48" creationId="{81559590-A825-F332-36C6-EF5DE8B1573F}"/>
          </ac:spMkLst>
        </pc:spChg>
        <pc:spChg chg="add">
          <ac:chgData name="4420 DIPANKAR KUMAR SINGH" userId="3f28dd18-c578-4cef-a616-fecd88a252b1" providerId="ADAL" clId="{4034FDE6-1B1D-438A-8297-F8600CCA63CB}" dt="2023-10-30T08:02:36.572" v="1488" actId="26606"/>
          <ac:spMkLst>
            <pc:docMk/>
            <pc:sldMk cId="1075311311" sldId="288"/>
            <ac:spMk id="49" creationId="{93CC0718-47AC-74FB-B46C-05A00B222CD4}"/>
          </ac:spMkLst>
        </pc:spChg>
        <pc:spChg chg="add">
          <ac:chgData name="4420 DIPANKAR KUMAR SINGH" userId="3f28dd18-c578-4cef-a616-fecd88a252b1" providerId="ADAL" clId="{4034FDE6-1B1D-438A-8297-F8600CCA63CB}" dt="2023-10-30T08:02:36.572" v="1488" actId="26606"/>
          <ac:spMkLst>
            <pc:docMk/>
            <pc:sldMk cId="1075311311" sldId="288"/>
            <ac:spMk id="50" creationId="{84F457BF-A226-2572-F20A-07DDBEFFE1C3}"/>
          </ac:spMkLst>
        </pc:spChg>
        <pc:spChg chg="add">
          <ac:chgData name="4420 DIPANKAR KUMAR SINGH" userId="3f28dd18-c578-4cef-a616-fecd88a252b1" providerId="ADAL" clId="{4034FDE6-1B1D-438A-8297-F8600CCA63CB}" dt="2023-10-30T08:02:36.572" v="1488" actId="26606"/>
          <ac:spMkLst>
            <pc:docMk/>
            <pc:sldMk cId="1075311311" sldId="288"/>
            <ac:spMk id="51" creationId="{C9EDAD6E-3513-14C8-536A-BF91B1E3423F}"/>
          </ac:spMkLst>
        </pc:spChg>
        <pc:spChg chg="add">
          <ac:chgData name="4420 DIPANKAR KUMAR SINGH" userId="3f28dd18-c578-4cef-a616-fecd88a252b1" providerId="ADAL" clId="{4034FDE6-1B1D-438A-8297-F8600CCA63CB}" dt="2023-10-30T08:02:36.572" v="1488" actId="26606"/>
          <ac:spMkLst>
            <pc:docMk/>
            <pc:sldMk cId="1075311311" sldId="288"/>
            <ac:spMk id="58" creationId="{5D6199EE-1384-133B-5837-667F784AC7D4}"/>
          </ac:spMkLst>
        </pc:spChg>
        <pc:spChg chg="add">
          <ac:chgData name="4420 DIPANKAR KUMAR SINGH" userId="3f28dd18-c578-4cef-a616-fecd88a252b1" providerId="ADAL" clId="{4034FDE6-1B1D-438A-8297-F8600CCA63CB}" dt="2023-10-30T08:02:36.572" v="1488" actId="26606"/>
          <ac:spMkLst>
            <pc:docMk/>
            <pc:sldMk cId="1075311311" sldId="288"/>
            <ac:spMk id="59" creationId="{2D81E1C3-5651-BE91-B266-92A08D0DD10D}"/>
          </ac:spMkLst>
        </pc:spChg>
        <pc:spChg chg="add">
          <ac:chgData name="4420 DIPANKAR KUMAR SINGH" userId="3f28dd18-c578-4cef-a616-fecd88a252b1" providerId="ADAL" clId="{4034FDE6-1B1D-438A-8297-F8600CCA63CB}" dt="2023-10-30T08:02:36.572" v="1488" actId="26606"/>
          <ac:spMkLst>
            <pc:docMk/>
            <pc:sldMk cId="1075311311" sldId="288"/>
            <ac:spMk id="60" creationId="{5B16611A-C556-98DA-A508-8099091C9EC8}"/>
          </ac:spMkLst>
        </pc:spChg>
        <pc:spChg chg="add">
          <ac:chgData name="4420 DIPANKAR KUMAR SINGH" userId="3f28dd18-c578-4cef-a616-fecd88a252b1" providerId="ADAL" clId="{4034FDE6-1B1D-438A-8297-F8600CCA63CB}" dt="2023-10-30T08:02:36.572" v="1488" actId="26606"/>
          <ac:spMkLst>
            <pc:docMk/>
            <pc:sldMk cId="1075311311" sldId="288"/>
            <ac:spMk id="61" creationId="{92C60A4A-4BA5-C5DC-180A-27A207A83A95}"/>
          </ac:spMkLst>
        </pc:spChg>
        <pc:spChg chg="add">
          <ac:chgData name="4420 DIPANKAR KUMAR SINGH" userId="3f28dd18-c578-4cef-a616-fecd88a252b1" providerId="ADAL" clId="{4034FDE6-1B1D-438A-8297-F8600CCA63CB}" dt="2023-10-30T08:02:36.572" v="1488" actId="26606"/>
          <ac:spMkLst>
            <pc:docMk/>
            <pc:sldMk cId="1075311311" sldId="288"/>
            <ac:spMk id="62" creationId="{43C7C659-6ED9-0E7B-FD54-A10AAA369972}"/>
          </ac:spMkLst>
        </pc:spChg>
        <pc:grpChg chg="add del">
          <ac:chgData name="4420 DIPANKAR KUMAR SINGH" userId="3f28dd18-c578-4cef-a616-fecd88a252b1" providerId="ADAL" clId="{4034FDE6-1B1D-438A-8297-F8600CCA63CB}" dt="2023-10-30T08:02:35.554" v="1485" actId="26606"/>
          <ac:grpSpMkLst>
            <pc:docMk/>
            <pc:sldMk cId="1075311311" sldId="288"/>
            <ac:grpSpMk id="10" creationId="{943FC24A-9617-F1D0-8D4E-27F879E59512}"/>
          </ac:grpSpMkLst>
        </pc:grpChg>
        <pc:grpChg chg="add del">
          <ac:chgData name="4420 DIPANKAR KUMAR SINGH" userId="3f28dd18-c578-4cef-a616-fecd88a252b1" providerId="ADAL" clId="{4034FDE6-1B1D-438A-8297-F8600CCA63CB}" dt="2023-10-30T08:02:35.554" v="1485" actId="26606"/>
          <ac:grpSpMkLst>
            <pc:docMk/>
            <pc:sldMk cId="1075311311" sldId="288"/>
            <ac:grpSpMk id="22" creationId="{683B7A7F-047E-CE1B-F285-C1E2827A9D45}"/>
          </ac:grpSpMkLst>
        </pc:grpChg>
        <pc:grpChg chg="add del">
          <ac:chgData name="4420 DIPANKAR KUMAR SINGH" userId="3f28dd18-c578-4cef-a616-fecd88a252b1" providerId="ADAL" clId="{4034FDE6-1B1D-438A-8297-F8600CCA63CB}" dt="2023-10-30T08:02:35.554" v="1485" actId="26606"/>
          <ac:grpSpMkLst>
            <pc:docMk/>
            <pc:sldMk cId="1075311311" sldId="288"/>
            <ac:grpSpMk id="26" creationId="{2E0CB3A3-E163-801B-144D-764BCB28310A}"/>
          </ac:grpSpMkLst>
        </pc:grpChg>
        <pc:grpChg chg="add del">
          <ac:chgData name="4420 DIPANKAR KUMAR SINGH" userId="3f28dd18-c578-4cef-a616-fecd88a252b1" providerId="ADAL" clId="{4034FDE6-1B1D-438A-8297-F8600CCA63CB}" dt="2023-10-30T08:02:36.505" v="1487" actId="26606"/>
          <ac:grpSpMkLst>
            <pc:docMk/>
            <pc:sldMk cId="1075311311" sldId="288"/>
            <ac:grpSpMk id="40" creationId="{968EC965-623E-8BF3-985A-953E5C131628}"/>
          </ac:grpSpMkLst>
        </pc:grpChg>
        <pc:grpChg chg="add">
          <ac:chgData name="4420 DIPANKAR KUMAR SINGH" userId="3f28dd18-c578-4cef-a616-fecd88a252b1" providerId="ADAL" clId="{4034FDE6-1B1D-438A-8297-F8600CCA63CB}" dt="2023-10-30T08:02:36.572" v="1488" actId="26606"/>
          <ac:grpSpMkLst>
            <pc:docMk/>
            <pc:sldMk cId="1075311311" sldId="288"/>
            <ac:grpSpMk id="45" creationId="{943FC24A-9617-F1D0-8D4E-27F879E59512}"/>
          </ac:grpSpMkLst>
        </pc:grpChg>
        <pc:grpChg chg="add">
          <ac:chgData name="4420 DIPANKAR KUMAR SINGH" userId="3f28dd18-c578-4cef-a616-fecd88a252b1" providerId="ADAL" clId="{4034FDE6-1B1D-438A-8297-F8600CCA63CB}" dt="2023-10-30T08:02:36.572" v="1488" actId="26606"/>
          <ac:grpSpMkLst>
            <pc:docMk/>
            <pc:sldMk cId="1075311311" sldId="288"/>
            <ac:grpSpMk id="52" creationId="{683B7A7F-047E-CE1B-F285-C1E2827A9D45}"/>
          </ac:grpSpMkLst>
        </pc:grpChg>
        <pc:grpChg chg="add">
          <ac:chgData name="4420 DIPANKAR KUMAR SINGH" userId="3f28dd18-c578-4cef-a616-fecd88a252b1" providerId="ADAL" clId="{4034FDE6-1B1D-438A-8297-F8600CCA63CB}" dt="2023-10-30T08:02:36.572" v="1488" actId="26606"/>
          <ac:grpSpMkLst>
            <pc:docMk/>
            <pc:sldMk cId="1075311311" sldId="288"/>
            <ac:grpSpMk id="55" creationId="{2E0CB3A3-E163-801B-144D-764BCB28310A}"/>
          </ac:grpSpMkLst>
        </pc:grpChg>
        <pc:picChg chg="add del">
          <ac:chgData name="4420 DIPANKAR KUMAR SINGH" userId="3f28dd18-c578-4cef-a616-fecd88a252b1" providerId="ADAL" clId="{4034FDE6-1B1D-438A-8297-F8600CCA63CB}" dt="2023-10-30T08:02:19.779" v="1481" actId="26606"/>
          <ac:picMkLst>
            <pc:docMk/>
            <pc:sldMk cId="1075311311" sldId="288"/>
            <ac:picMk id="5" creationId="{B1CD94B9-C112-6CB7-B7C2-F055B2A4C2C6}"/>
          </ac:picMkLst>
        </pc:picChg>
        <pc:picChg chg="add del">
          <ac:chgData name="4420 DIPANKAR KUMAR SINGH" userId="3f28dd18-c578-4cef-a616-fecd88a252b1" providerId="ADAL" clId="{4034FDE6-1B1D-438A-8297-F8600CCA63CB}" dt="2023-10-30T08:02:34.676" v="1483" actId="26606"/>
          <ac:picMkLst>
            <pc:docMk/>
            <pc:sldMk cId="1075311311" sldId="288"/>
            <ac:picMk id="13" creationId="{87611829-C203-6D6B-206D-DD62619BBFFC}"/>
          </ac:picMkLst>
        </pc:picChg>
      </pc:sldChg>
      <pc:sldChg chg="addSp delSp modSp new mod setBg">
        <pc:chgData name="4420 DIPANKAR KUMAR SINGH" userId="3f28dd18-c578-4cef-a616-fecd88a252b1" providerId="ADAL" clId="{4034FDE6-1B1D-438A-8297-F8600CCA63CB}" dt="2023-10-30T07:45:04.692" v="1405" actId="20577"/>
        <pc:sldMkLst>
          <pc:docMk/>
          <pc:sldMk cId="1418860007" sldId="289"/>
        </pc:sldMkLst>
        <pc:spChg chg="mod">
          <ac:chgData name="4420 DIPANKAR KUMAR SINGH" userId="3f28dd18-c578-4cef-a616-fecd88a252b1" providerId="ADAL" clId="{4034FDE6-1B1D-438A-8297-F8600CCA63CB}" dt="2023-10-30T07:45:04.692" v="1405" actId="20577"/>
          <ac:spMkLst>
            <pc:docMk/>
            <pc:sldMk cId="1418860007" sldId="289"/>
            <ac:spMk id="2" creationId="{E3E3AEA1-2EF4-C389-FBA2-59218B2CEDBC}"/>
          </ac:spMkLst>
        </pc:spChg>
        <pc:spChg chg="del">
          <ac:chgData name="4420 DIPANKAR KUMAR SINGH" userId="3f28dd18-c578-4cef-a616-fecd88a252b1" providerId="ADAL" clId="{4034FDE6-1B1D-438A-8297-F8600CCA63CB}" dt="2023-10-30T07:36:36.302" v="1340"/>
          <ac:spMkLst>
            <pc:docMk/>
            <pc:sldMk cId="1418860007" sldId="289"/>
            <ac:spMk id="3" creationId="{BE65E671-FB26-CE91-DEAC-84CA2F535A3F}"/>
          </ac:spMkLst>
        </pc:spChg>
        <pc:spChg chg="add">
          <ac:chgData name="4420 DIPANKAR KUMAR SINGH" userId="3f28dd18-c578-4cef-a616-fecd88a252b1" providerId="ADAL" clId="{4034FDE6-1B1D-438A-8297-F8600CCA63CB}" dt="2023-10-30T07:36:40.552" v="1341" actId="26606"/>
          <ac:spMkLst>
            <pc:docMk/>
            <pc:sldMk cId="1418860007" sldId="289"/>
            <ac:spMk id="3079" creationId="{A4E37431-20F0-4DD6-84A9-ED2B644943A2}"/>
          </ac:spMkLst>
        </pc:spChg>
        <pc:spChg chg="add">
          <ac:chgData name="4420 DIPANKAR KUMAR SINGH" userId="3f28dd18-c578-4cef-a616-fecd88a252b1" providerId="ADAL" clId="{4034FDE6-1B1D-438A-8297-F8600CCA63CB}" dt="2023-10-30T07:36:40.552" v="1341" actId="26606"/>
          <ac:spMkLst>
            <pc:docMk/>
            <pc:sldMk cId="1418860007" sldId="289"/>
            <ac:spMk id="3081" creationId="{0AE98B72-66C6-4AB4-AF0D-BA830DE86393}"/>
          </ac:spMkLst>
        </pc:spChg>
        <pc:spChg chg="add">
          <ac:chgData name="4420 DIPANKAR KUMAR SINGH" userId="3f28dd18-c578-4cef-a616-fecd88a252b1" providerId="ADAL" clId="{4034FDE6-1B1D-438A-8297-F8600CCA63CB}" dt="2023-10-30T07:36:40.552" v="1341" actId="26606"/>
          <ac:spMkLst>
            <pc:docMk/>
            <pc:sldMk cId="1418860007" sldId="289"/>
            <ac:spMk id="3083" creationId="{407EAFC6-733F-403D-BB4D-05A3A28742F1}"/>
          </ac:spMkLst>
        </pc:spChg>
        <pc:spChg chg="add">
          <ac:chgData name="4420 DIPANKAR KUMAR SINGH" userId="3f28dd18-c578-4cef-a616-fecd88a252b1" providerId="ADAL" clId="{4034FDE6-1B1D-438A-8297-F8600CCA63CB}" dt="2023-10-30T07:36:40.552" v="1341" actId="26606"/>
          <ac:spMkLst>
            <pc:docMk/>
            <pc:sldMk cId="1418860007" sldId="289"/>
            <ac:spMk id="3085" creationId="{17A36730-4CB0-4F61-AD11-A44C9765833F}"/>
          </ac:spMkLst>
        </pc:spChg>
        <pc:spChg chg="add">
          <ac:chgData name="4420 DIPANKAR KUMAR SINGH" userId="3f28dd18-c578-4cef-a616-fecd88a252b1" providerId="ADAL" clId="{4034FDE6-1B1D-438A-8297-F8600CCA63CB}" dt="2023-10-30T07:36:40.552" v="1341" actId="26606"/>
          <ac:spMkLst>
            <pc:docMk/>
            <pc:sldMk cId="1418860007" sldId="289"/>
            <ac:spMk id="3087" creationId="{C69C79E1-F916-4929-A4F3-DE763D4BFA57}"/>
          </ac:spMkLst>
        </pc:spChg>
        <pc:spChg chg="add">
          <ac:chgData name="4420 DIPANKAR KUMAR SINGH" userId="3f28dd18-c578-4cef-a616-fecd88a252b1" providerId="ADAL" clId="{4034FDE6-1B1D-438A-8297-F8600CCA63CB}" dt="2023-10-30T07:36:40.552" v="1341" actId="26606"/>
          <ac:spMkLst>
            <pc:docMk/>
            <pc:sldMk cId="1418860007" sldId="289"/>
            <ac:spMk id="3089" creationId="{767334AB-16BD-4EC7-8C6B-4B5171600933}"/>
          </ac:spMkLst>
        </pc:spChg>
        <pc:picChg chg="add mod">
          <ac:chgData name="4420 DIPANKAR KUMAR SINGH" userId="3f28dd18-c578-4cef-a616-fecd88a252b1" providerId="ADAL" clId="{4034FDE6-1B1D-438A-8297-F8600CCA63CB}" dt="2023-10-30T07:36:40.552" v="1341" actId="26606"/>
          <ac:picMkLst>
            <pc:docMk/>
            <pc:sldMk cId="1418860007" sldId="289"/>
            <ac:picMk id="3074" creationId="{54C8F297-1101-F5B2-3244-942D61BC959A}"/>
          </ac:picMkLst>
        </pc:picChg>
      </pc:sldChg>
      <pc:sldChg chg="addSp delSp modSp new mod setBg setClrOvrMap">
        <pc:chgData name="4420 DIPANKAR KUMAR SINGH" userId="3f28dd18-c578-4cef-a616-fecd88a252b1" providerId="ADAL" clId="{4034FDE6-1B1D-438A-8297-F8600CCA63CB}" dt="2023-10-30T03:20:36.133" v="275" actId="403"/>
        <pc:sldMkLst>
          <pc:docMk/>
          <pc:sldMk cId="3335671849" sldId="290"/>
        </pc:sldMkLst>
        <pc:spChg chg="mod">
          <ac:chgData name="4420 DIPANKAR KUMAR SINGH" userId="3f28dd18-c578-4cef-a616-fecd88a252b1" providerId="ADAL" clId="{4034FDE6-1B1D-438A-8297-F8600CCA63CB}" dt="2023-10-30T03:20:36.133" v="275" actId="403"/>
          <ac:spMkLst>
            <pc:docMk/>
            <pc:sldMk cId="3335671849" sldId="290"/>
            <ac:spMk id="2" creationId="{F19C773A-C766-F32D-FF9F-D863DCE960D6}"/>
          </ac:spMkLst>
        </pc:spChg>
        <pc:spChg chg="add del">
          <ac:chgData name="4420 DIPANKAR KUMAR SINGH" userId="3f28dd18-c578-4cef-a616-fecd88a252b1" providerId="ADAL" clId="{4034FDE6-1B1D-438A-8297-F8600CCA63CB}" dt="2023-10-30T03:20:17.968" v="256" actId="26606"/>
          <ac:spMkLst>
            <pc:docMk/>
            <pc:sldMk cId="3335671849" sldId="290"/>
            <ac:spMk id="3" creationId="{E806E4F5-76CD-26C7-E666-D74C38F44304}"/>
          </ac:spMkLst>
        </pc:spChg>
        <pc:spChg chg="add del">
          <ac:chgData name="4420 DIPANKAR KUMAR SINGH" userId="3f28dd18-c578-4cef-a616-fecd88a252b1" providerId="ADAL" clId="{4034FDE6-1B1D-438A-8297-F8600CCA63CB}" dt="2023-10-30T03:19:35.849" v="229" actId="26606"/>
          <ac:spMkLst>
            <pc:docMk/>
            <pc:sldMk cId="3335671849" sldId="290"/>
            <ac:spMk id="9" creationId="{C1DD1A8A-57D5-4A81-AD04-532B043C5611}"/>
          </ac:spMkLst>
        </pc:spChg>
        <pc:spChg chg="add del">
          <ac:chgData name="4420 DIPANKAR KUMAR SINGH" userId="3f28dd18-c578-4cef-a616-fecd88a252b1" providerId="ADAL" clId="{4034FDE6-1B1D-438A-8297-F8600CCA63CB}" dt="2023-10-30T03:19:35.849" v="229" actId="26606"/>
          <ac:spMkLst>
            <pc:docMk/>
            <pc:sldMk cId="3335671849" sldId="290"/>
            <ac:spMk id="11" creationId="{007891EC-4501-44ED-A8C8-B11B6DB767AB}"/>
          </ac:spMkLst>
        </pc:spChg>
        <pc:spChg chg="add del">
          <ac:chgData name="4420 DIPANKAR KUMAR SINGH" userId="3f28dd18-c578-4cef-a616-fecd88a252b1" providerId="ADAL" clId="{4034FDE6-1B1D-438A-8297-F8600CCA63CB}" dt="2023-10-30T03:19:40.942" v="233" actId="26606"/>
          <ac:spMkLst>
            <pc:docMk/>
            <pc:sldMk cId="3335671849" sldId="290"/>
            <ac:spMk id="16" creationId="{ECF18D75-294F-47A5-AB5C-5BB753AC482B}"/>
          </ac:spMkLst>
        </pc:spChg>
        <pc:spChg chg="add del">
          <ac:chgData name="4420 DIPANKAR KUMAR SINGH" userId="3f28dd18-c578-4cef-a616-fecd88a252b1" providerId="ADAL" clId="{4034FDE6-1B1D-438A-8297-F8600CCA63CB}" dt="2023-10-30T03:19:40.942" v="233" actId="26606"/>
          <ac:spMkLst>
            <pc:docMk/>
            <pc:sldMk cId="3335671849" sldId="290"/>
            <ac:spMk id="17" creationId="{205821FB-2741-4451-843D-5933A264266A}"/>
          </ac:spMkLst>
        </pc:spChg>
        <pc:spChg chg="add del">
          <ac:chgData name="4420 DIPANKAR KUMAR SINGH" userId="3f28dd18-c578-4cef-a616-fecd88a252b1" providerId="ADAL" clId="{4034FDE6-1B1D-438A-8297-F8600CCA63CB}" dt="2023-10-30T03:19:42.712" v="235" actId="26606"/>
          <ac:spMkLst>
            <pc:docMk/>
            <pc:sldMk cId="3335671849" sldId="290"/>
            <ac:spMk id="19" creationId="{6F828D28-8E09-41CC-8229-3070B5467A96}"/>
          </ac:spMkLst>
        </pc:spChg>
        <pc:spChg chg="add del">
          <ac:chgData name="4420 DIPANKAR KUMAR SINGH" userId="3f28dd18-c578-4cef-a616-fecd88a252b1" providerId="ADAL" clId="{4034FDE6-1B1D-438A-8297-F8600CCA63CB}" dt="2023-10-30T03:19:42.712" v="235" actId="26606"/>
          <ac:spMkLst>
            <pc:docMk/>
            <pc:sldMk cId="3335671849" sldId="290"/>
            <ac:spMk id="21" creationId="{D5B012D8-7F27-4758-9AC6-C889B154BD73}"/>
          </ac:spMkLst>
        </pc:spChg>
        <pc:spChg chg="add del">
          <ac:chgData name="4420 DIPANKAR KUMAR SINGH" userId="3f28dd18-c578-4cef-a616-fecd88a252b1" providerId="ADAL" clId="{4034FDE6-1B1D-438A-8297-F8600CCA63CB}" dt="2023-10-30T03:19:42.712" v="235" actId="26606"/>
          <ac:spMkLst>
            <pc:docMk/>
            <pc:sldMk cId="3335671849" sldId="290"/>
            <ac:spMk id="22" creationId="{4063B759-00FC-46D1-9898-8E8625268FAF}"/>
          </ac:spMkLst>
        </pc:spChg>
        <pc:spChg chg="add del">
          <ac:chgData name="4420 DIPANKAR KUMAR SINGH" userId="3f28dd18-c578-4cef-a616-fecd88a252b1" providerId="ADAL" clId="{4034FDE6-1B1D-438A-8297-F8600CCA63CB}" dt="2023-10-30T03:19:45.913" v="237" actId="26606"/>
          <ac:spMkLst>
            <pc:docMk/>
            <pc:sldMk cId="3335671849" sldId="290"/>
            <ac:spMk id="24" creationId="{A6C9D1EE-B6E6-4AB8-A1DB-EFACAF0EA30B}"/>
          </ac:spMkLst>
        </pc:spChg>
        <pc:spChg chg="add del">
          <ac:chgData name="4420 DIPANKAR KUMAR SINGH" userId="3f28dd18-c578-4cef-a616-fecd88a252b1" providerId="ADAL" clId="{4034FDE6-1B1D-438A-8297-F8600CCA63CB}" dt="2023-10-30T03:19:45.913" v="237" actId="26606"/>
          <ac:spMkLst>
            <pc:docMk/>
            <pc:sldMk cId="3335671849" sldId="290"/>
            <ac:spMk id="25" creationId="{F4155C20-3F0E-4576-8A0B-C345B62312DA}"/>
          </ac:spMkLst>
        </pc:spChg>
        <pc:spChg chg="add del">
          <ac:chgData name="4420 DIPANKAR KUMAR SINGH" userId="3f28dd18-c578-4cef-a616-fecd88a252b1" providerId="ADAL" clId="{4034FDE6-1B1D-438A-8297-F8600CCA63CB}" dt="2023-10-30T03:19:45.913" v="237" actId="26606"/>
          <ac:spMkLst>
            <pc:docMk/>
            <pc:sldMk cId="3335671849" sldId="290"/>
            <ac:spMk id="28" creationId="{0BAEB82B-9A6B-4982-B56B-7529C6EA9A95}"/>
          </ac:spMkLst>
        </pc:spChg>
        <pc:spChg chg="add del">
          <ac:chgData name="4420 DIPANKAR KUMAR SINGH" userId="3f28dd18-c578-4cef-a616-fecd88a252b1" providerId="ADAL" clId="{4034FDE6-1B1D-438A-8297-F8600CCA63CB}" dt="2023-10-30T03:19:45.913" v="237" actId="26606"/>
          <ac:spMkLst>
            <pc:docMk/>
            <pc:sldMk cId="3335671849" sldId="290"/>
            <ac:spMk id="29" creationId="{FC71CE45-EECF-4555-AD4B-1B3D0D5D1540}"/>
          </ac:spMkLst>
        </pc:spChg>
        <pc:spChg chg="add del">
          <ac:chgData name="4420 DIPANKAR KUMAR SINGH" userId="3f28dd18-c578-4cef-a616-fecd88a252b1" providerId="ADAL" clId="{4034FDE6-1B1D-438A-8297-F8600CCA63CB}" dt="2023-10-30T03:19:45.913" v="237" actId="26606"/>
          <ac:spMkLst>
            <pc:docMk/>
            <pc:sldMk cId="3335671849" sldId="290"/>
            <ac:spMk id="30" creationId="{53AA89D1-0C70-46BB-8E35-5722A4B18A78}"/>
          </ac:spMkLst>
        </pc:spChg>
        <pc:spChg chg="add del">
          <ac:chgData name="4420 DIPANKAR KUMAR SINGH" userId="3f28dd18-c578-4cef-a616-fecd88a252b1" providerId="ADAL" clId="{4034FDE6-1B1D-438A-8297-F8600CCA63CB}" dt="2023-10-30T03:19:54.331" v="239" actId="26606"/>
          <ac:spMkLst>
            <pc:docMk/>
            <pc:sldMk cId="3335671849" sldId="290"/>
            <ac:spMk id="32" creationId="{71B2258F-86CA-4D4D-8270-BC05FCDEBFB3}"/>
          </ac:spMkLst>
        </pc:spChg>
        <pc:spChg chg="add del">
          <ac:chgData name="4420 DIPANKAR KUMAR SINGH" userId="3f28dd18-c578-4cef-a616-fecd88a252b1" providerId="ADAL" clId="{4034FDE6-1B1D-438A-8297-F8600CCA63CB}" dt="2023-10-30T03:19:57.221" v="241" actId="26606"/>
          <ac:spMkLst>
            <pc:docMk/>
            <pc:sldMk cId="3335671849" sldId="290"/>
            <ac:spMk id="35" creationId="{71B2258F-86CA-4D4D-8270-BC05FCDEBFB3}"/>
          </ac:spMkLst>
        </pc:spChg>
        <pc:spChg chg="add del">
          <ac:chgData name="4420 DIPANKAR KUMAR SINGH" userId="3f28dd18-c578-4cef-a616-fecd88a252b1" providerId="ADAL" clId="{4034FDE6-1B1D-438A-8297-F8600CCA63CB}" dt="2023-10-30T03:20:08.580" v="245" actId="26606"/>
          <ac:spMkLst>
            <pc:docMk/>
            <pc:sldMk cId="3335671849" sldId="290"/>
            <ac:spMk id="40" creationId="{71B2258F-86CA-4D4D-8270-BC05FCDEBFB3}"/>
          </ac:spMkLst>
        </pc:spChg>
        <pc:spChg chg="add del">
          <ac:chgData name="4420 DIPANKAR KUMAR SINGH" userId="3f28dd18-c578-4cef-a616-fecd88a252b1" providerId="ADAL" clId="{4034FDE6-1B1D-438A-8297-F8600CCA63CB}" dt="2023-10-30T03:20:10.484" v="249" actId="26606"/>
          <ac:spMkLst>
            <pc:docMk/>
            <pc:sldMk cId="3335671849" sldId="290"/>
            <ac:spMk id="45" creationId="{71B2258F-86CA-4D4D-8270-BC05FCDEBFB3}"/>
          </ac:spMkLst>
        </pc:spChg>
        <pc:spChg chg="add del">
          <ac:chgData name="4420 DIPANKAR KUMAR SINGH" userId="3f28dd18-c578-4cef-a616-fecd88a252b1" providerId="ADAL" clId="{4034FDE6-1B1D-438A-8297-F8600CCA63CB}" dt="2023-10-30T03:20:11.385" v="251" actId="26606"/>
          <ac:spMkLst>
            <pc:docMk/>
            <pc:sldMk cId="3335671849" sldId="290"/>
            <ac:spMk id="49" creationId="{892943C2-D6C0-8B6D-C70C-0283EFBF6418}"/>
          </ac:spMkLst>
        </pc:spChg>
        <pc:spChg chg="add del">
          <ac:chgData name="4420 DIPANKAR KUMAR SINGH" userId="3f28dd18-c578-4cef-a616-fecd88a252b1" providerId="ADAL" clId="{4034FDE6-1B1D-438A-8297-F8600CCA63CB}" dt="2023-10-30T03:20:16.354" v="253" actId="26606"/>
          <ac:spMkLst>
            <pc:docMk/>
            <pc:sldMk cId="3335671849" sldId="290"/>
            <ac:spMk id="51" creationId="{71B2258F-86CA-4D4D-8270-BC05FCDEBFB3}"/>
          </ac:spMkLst>
        </pc:spChg>
        <pc:spChg chg="add del">
          <ac:chgData name="4420 DIPANKAR KUMAR SINGH" userId="3f28dd18-c578-4cef-a616-fecd88a252b1" providerId="ADAL" clId="{4034FDE6-1B1D-438A-8297-F8600CCA63CB}" dt="2023-10-30T03:20:17.953" v="255" actId="26606"/>
          <ac:spMkLst>
            <pc:docMk/>
            <pc:sldMk cId="3335671849" sldId="290"/>
            <ac:spMk id="54" creationId="{934F1179-B481-4F9E-BCA3-AFB972070F83}"/>
          </ac:spMkLst>
        </pc:spChg>
        <pc:spChg chg="add del">
          <ac:chgData name="4420 DIPANKAR KUMAR SINGH" userId="3f28dd18-c578-4cef-a616-fecd88a252b1" providerId="ADAL" clId="{4034FDE6-1B1D-438A-8297-F8600CCA63CB}" dt="2023-10-30T03:20:17.953" v="255" actId="26606"/>
          <ac:spMkLst>
            <pc:docMk/>
            <pc:sldMk cId="3335671849" sldId="290"/>
            <ac:spMk id="56" creationId="{827DC2C4-B485-428A-BF4A-472D2967F47F}"/>
          </ac:spMkLst>
        </pc:spChg>
        <pc:spChg chg="add del">
          <ac:chgData name="4420 DIPANKAR KUMAR SINGH" userId="3f28dd18-c578-4cef-a616-fecd88a252b1" providerId="ADAL" clId="{4034FDE6-1B1D-438A-8297-F8600CCA63CB}" dt="2023-10-30T03:20:17.953" v="255" actId="26606"/>
          <ac:spMkLst>
            <pc:docMk/>
            <pc:sldMk cId="3335671849" sldId="290"/>
            <ac:spMk id="57" creationId="{EE04B5EB-F158-4507-90DD-BD23620C7CC9}"/>
          </ac:spMkLst>
        </pc:spChg>
        <pc:spChg chg="add">
          <ac:chgData name="4420 DIPANKAR KUMAR SINGH" userId="3f28dd18-c578-4cef-a616-fecd88a252b1" providerId="ADAL" clId="{4034FDE6-1B1D-438A-8297-F8600CCA63CB}" dt="2023-10-30T03:20:17.968" v="256" actId="26606"/>
          <ac:spMkLst>
            <pc:docMk/>
            <pc:sldMk cId="3335671849" sldId="290"/>
            <ac:spMk id="59" creationId="{71B2258F-86CA-4D4D-8270-BC05FCDEBFB3}"/>
          </ac:spMkLst>
        </pc:spChg>
        <pc:picChg chg="add del">
          <ac:chgData name="4420 DIPANKAR KUMAR SINGH" userId="3f28dd18-c578-4cef-a616-fecd88a252b1" providerId="ADAL" clId="{4034FDE6-1B1D-438A-8297-F8600CCA63CB}" dt="2023-10-30T03:19:35.849" v="229" actId="26606"/>
          <ac:picMkLst>
            <pc:docMk/>
            <pc:sldMk cId="3335671849" sldId="290"/>
            <ac:picMk id="5" creationId="{6ACD9324-DB2C-5FFE-9711-3149BD602A67}"/>
          </ac:picMkLst>
        </pc:picChg>
        <pc:picChg chg="add del">
          <ac:chgData name="4420 DIPANKAR KUMAR SINGH" userId="3f28dd18-c578-4cef-a616-fecd88a252b1" providerId="ADAL" clId="{4034FDE6-1B1D-438A-8297-F8600CCA63CB}" dt="2023-10-30T03:19:40.082" v="231" actId="26606"/>
          <ac:picMkLst>
            <pc:docMk/>
            <pc:sldMk cId="3335671849" sldId="290"/>
            <ac:picMk id="13" creationId="{D713C216-D035-62E9-ED7B-0C568C9935CA}"/>
          </ac:picMkLst>
        </pc:picChg>
        <pc:picChg chg="add del">
          <ac:chgData name="4420 DIPANKAR KUMAR SINGH" userId="3f28dd18-c578-4cef-a616-fecd88a252b1" providerId="ADAL" clId="{4034FDE6-1B1D-438A-8297-F8600CCA63CB}" dt="2023-10-30T03:19:40.942" v="233" actId="26606"/>
          <ac:picMkLst>
            <pc:docMk/>
            <pc:sldMk cId="3335671849" sldId="290"/>
            <ac:picMk id="15" creationId="{CA96A80F-D965-98EE-9B80-610B2F345A2D}"/>
          </ac:picMkLst>
        </pc:picChg>
        <pc:picChg chg="add del">
          <ac:chgData name="4420 DIPANKAR KUMAR SINGH" userId="3f28dd18-c578-4cef-a616-fecd88a252b1" providerId="ADAL" clId="{4034FDE6-1B1D-438A-8297-F8600CCA63CB}" dt="2023-10-30T03:19:42.712" v="235" actId="26606"/>
          <ac:picMkLst>
            <pc:docMk/>
            <pc:sldMk cId="3335671849" sldId="290"/>
            <ac:picMk id="20" creationId="{7C399B45-61B4-180B-0201-FCE17A8E66E2}"/>
          </ac:picMkLst>
        </pc:picChg>
        <pc:picChg chg="add del">
          <ac:chgData name="4420 DIPANKAR KUMAR SINGH" userId="3f28dd18-c578-4cef-a616-fecd88a252b1" providerId="ADAL" clId="{4034FDE6-1B1D-438A-8297-F8600CCA63CB}" dt="2023-10-30T03:19:45.913" v="237" actId="26606"/>
          <ac:picMkLst>
            <pc:docMk/>
            <pc:sldMk cId="3335671849" sldId="290"/>
            <ac:picMk id="26" creationId="{1461AFD2-CD13-60DA-D1D6-CC0D185EBE4C}"/>
          </ac:picMkLst>
        </pc:picChg>
        <pc:picChg chg="add del">
          <ac:chgData name="4420 DIPANKAR KUMAR SINGH" userId="3f28dd18-c578-4cef-a616-fecd88a252b1" providerId="ADAL" clId="{4034FDE6-1B1D-438A-8297-F8600CCA63CB}" dt="2023-10-30T03:19:54.331" v="239" actId="26606"/>
          <ac:picMkLst>
            <pc:docMk/>
            <pc:sldMk cId="3335671849" sldId="290"/>
            <ac:picMk id="33" creationId="{0A830752-6050-6FC0-C7D3-9D796C43BCB8}"/>
          </ac:picMkLst>
        </pc:picChg>
        <pc:picChg chg="add del">
          <ac:chgData name="4420 DIPANKAR KUMAR SINGH" userId="3f28dd18-c578-4cef-a616-fecd88a252b1" providerId="ADAL" clId="{4034FDE6-1B1D-438A-8297-F8600CCA63CB}" dt="2023-10-30T03:19:57.221" v="241" actId="26606"/>
          <ac:picMkLst>
            <pc:docMk/>
            <pc:sldMk cId="3335671849" sldId="290"/>
            <ac:picMk id="36" creationId="{78E155D8-66FF-5B34-0BED-0BF351C9E2B9}"/>
          </ac:picMkLst>
        </pc:picChg>
        <pc:picChg chg="add del">
          <ac:chgData name="4420 DIPANKAR KUMAR SINGH" userId="3f28dd18-c578-4cef-a616-fecd88a252b1" providerId="ADAL" clId="{4034FDE6-1B1D-438A-8297-F8600CCA63CB}" dt="2023-10-30T03:20:06.861" v="243" actId="26606"/>
          <ac:picMkLst>
            <pc:docMk/>
            <pc:sldMk cId="3335671849" sldId="290"/>
            <ac:picMk id="38" creationId="{D66E0221-9510-A33A-4250-31705D9E3D40}"/>
          </ac:picMkLst>
        </pc:picChg>
        <pc:picChg chg="add del">
          <ac:chgData name="4420 DIPANKAR KUMAR SINGH" userId="3f28dd18-c578-4cef-a616-fecd88a252b1" providerId="ADAL" clId="{4034FDE6-1B1D-438A-8297-F8600CCA63CB}" dt="2023-10-30T03:20:08.580" v="245" actId="26606"/>
          <ac:picMkLst>
            <pc:docMk/>
            <pc:sldMk cId="3335671849" sldId="290"/>
            <ac:picMk id="41" creationId="{78E155D8-66FF-5B34-0BED-0BF351C9E2B9}"/>
          </ac:picMkLst>
        </pc:picChg>
        <pc:picChg chg="add del">
          <ac:chgData name="4420 DIPANKAR KUMAR SINGH" userId="3f28dd18-c578-4cef-a616-fecd88a252b1" providerId="ADAL" clId="{4034FDE6-1B1D-438A-8297-F8600CCA63CB}" dt="2023-10-30T03:20:09.644" v="247" actId="26606"/>
          <ac:picMkLst>
            <pc:docMk/>
            <pc:sldMk cId="3335671849" sldId="290"/>
            <ac:picMk id="43" creationId="{7BA6A381-F07C-0B85-3211-FB0CE6C24B9B}"/>
          </ac:picMkLst>
        </pc:picChg>
        <pc:picChg chg="add del">
          <ac:chgData name="4420 DIPANKAR KUMAR SINGH" userId="3f28dd18-c578-4cef-a616-fecd88a252b1" providerId="ADAL" clId="{4034FDE6-1B1D-438A-8297-F8600CCA63CB}" dt="2023-10-30T03:20:10.484" v="249" actId="26606"/>
          <ac:picMkLst>
            <pc:docMk/>
            <pc:sldMk cId="3335671849" sldId="290"/>
            <ac:picMk id="46" creationId="{78E155D8-66FF-5B34-0BED-0BF351C9E2B9}"/>
          </ac:picMkLst>
        </pc:picChg>
        <pc:picChg chg="add del">
          <ac:chgData name="4420 DIPANKAR KUMAR SINGH" userId="3f28dd18-c578-4cef-a616-fecd88a252b1" providerId="ADAL" clId="{4034FDE6-1B1D-438A-8297-F8600CCA63CB}" dt="2023-10-30T03:20:11.385" v="251" actId="26606"/>
          <ac:picMkLst>
            <pc:docMk/>
            <pc:sldMk cId="3335671849" sldId="290"/>
            <ac:picMk id="48" creationId="{41CEFA9F-409D-DA73-382A-859878F65C86}"/>
          </ac:picMkLst>
        </pc:picChg>
        <pc:picChg chg="add del">
          <ac:chgData name="4420 DIPANKAR KUMAR SINGH" userId="3f28dd18-c578-4cef-a616-fecd88a252b1" providerId="ADAL" clId="{4034FDE6-1B1D-438A-8297-F8600CCA63CB}" dt="2023-10-30T03:20:16.354" v="253" actId="26606"/>
          <ac:picMkLst>
            <pc:docMk/>
            <pc:sldMk cId="3335671849" sldId="290"/>
            <ac:picMk id="52" creationId="{78E155D8-66FF-5B34-0BED-0BF351C9E2B9}"/>
          </ac:picMkLst>
        </pc:picChg>
        <pc:picChg chg="add del">
          <ac:chgData name="4420 DIPANKAR KUMAR SINGH" userId="3f28dd18-c578-4cef-a616-fecd88a252b1" providerId="ADAL" clId="{4034FDE6-1B1D-438A-8297-F8600CCA63CB}" dt="2023-10-30T03:20:17.953" v="255" actId="26606"/>
          <ac:picMkLst>
            <pc:docMk/>
            <pc:sldMk cId="3335671849" sldId="290"/>
            <ac:picMk id="55" creationId="{6F3B6665-BA54-DE66-C8E4-9180C12B087A}"/>
          </ac:picMkLst>
        </pc:picChg>
        <pc:picChg chg="add">
          <ac:chgData name="4420 DIPANKAR KUMAR SINGH" userId="3f28dd18-c578-4cef-a616-fecd88a252b1" providerId="ADAL" clId="{4034FDE6-1B1D-438A-8297-F8600CCA63CB}" dt="2023-10-30T03:20:17.968" v="256" actId="26606"/>
          <ac:picMkLst>
            <pc:docMk/>
            <pc:sldMk cId="3335671849" sldId="290"/>
            <ac:picMk id="60" creationId="{78E155D8-66FF-5B34-0BED-0BF351C9E2B9}"/>
          </ac:picMkLst>
        </pc:picChg>
        <pc:cxnChg chg="add del">
          <ac:chgData name="4420 DIPANKAR KUMAR SINGH" userId="3f28dd18-c578-4cef-a616-fecd88a252b1" providerId="ADAL" clId="{4034FDE6-1B1D-438A-8297-F8600CCA63CB}" dt="2023-10-30T03:19:45.913" v="237" actId="26606"/>
          <ac:cxnSpMkLst>
            <pc:docMk/>
            <pc:sldMk cId="3335671849" sldId="290"/>
            <ac:cxnSpMk id="27" creationId="{56020367-4FD5-4596-8E10-C5F095CD8DBF}"/>
          </ac:cxnSpMkLst>
        </pc:cxnChg>
      </pc:sldChg>
      <pc:sldChg chg="addSp delSp modSp new mod setBg">
        <pc:chgData name="4420 DIPANKAR KUMAR SINGH" userId="3f28dd18-c578-4cef-a616-fecd88a252b1" providerId="ADAL" clId="{4034FDE6-1B1D-438A-8297-F8600CCA63CB}" dt="2023-10-30T03:26:03.307" v="374" actId="26606"/>
        <pc:sldMkLst>
          <pc:docMk/>
          <pc:sldMk cId="3783265968" sldId="291"/>
        </pc:sldMkLst>
        <pc:spChg chg="mod">
          <ac:chgData name="4420 DIPANKAR KUMAR SINGH" userId="3f28dd18-c578-4cef-a616-fecd88a252b1" providerId="ADAL" clId="{4034FDE6-1B1D-438A-8297-F8600CCA63CB}" dt="2023-10-30T03:26:03.307" v="374" actId="26606"/>
          <ac:spMkLst>
            <pc:docMk/>
            <pc:sldMk cId="3783265968" sldId="291"/>
            <ac:spMk id="2" creationId="{77A13AFC-ABF7-F7DD-FEA3-A5E453435904}"/>
          </ac:spMkLst>
        </pc:spChg>
        <pc:spChg chg="mod">
          <ac:chgData name="4420 DIPANKAR KUMAR SINGH" userId="3f28dd18-c578-4cef-a616-fecd88a252b1" providerId="ADAL" clId="{4034FDE6-1B1D-438A-8297-F8600CCA63CB}" dt="2023-10-30T03:26:03.307" v="374" actId="26606"/>
          <ac:spMkLst>
            <pc:docMk/>
            <pc:sldMk cId="3783265968" sldId="291"/>
            <ac:spMk id="3" creationId="{EA20EE4C-E200-1022-7099-3B95D5D2091B}"/>
          </ac:spMkLst>
        </pc:spChg>
        <pc:spChg chg="add del">
          <ac:chgData name="4420 DIPANKAR KUMAR SINGH" userId="3f28dd18-c578-4cef-a616-fecd88a252b1" providerId="ADAL" clId="{4034FDE6-1B1D-438A-8297-F8600CCA63CB}" dt="2023-10-30T03:26:03.302" v="373" actId="26606"/>
          <ac:spMkLst>
            <pc:docMk/>
            <pc:sldMk cId="3783265968" sldId="291"/>
            <ac:spMk id="8" creationId="{C2554CA6-288E-4202-BC52-2E5A8F0C0AED}"/>
          </ac:spMkLst>
        </pc:spChg>
        <pc:spChg chg="add del">
          <ac:chgData name="4420 DIPANKAR KUMAR SINGH" userId="3f28dd18-c578-4cef-a616-fecd88a252b1" providerId="ADAL" clId="{4034FDE6-1B1D-438A-8297-F8600CCA63CB}" dt="2023-10-30T03:26:03.302" v="373" actId="26606"/>
          <ac:spMkLst>
            <pc:docMk/>
            <pc:sldMk cId="3783265968" sldId="291"/>
            <ac:spMk id="10" creationId="{B10BB131-AC8E-4A8E-A5D1-36260F720C3B}"/>
          </ac:spMkLst>
        </pc:spChg>
        <pc:spChg chg="add del">
          <ac:chgData name="4420 DIPANKAR KUMAR SINGH" userId="3f28dd18-c578-4cef-a616-fecd88a252b1" providerId="ADAL" clId="{4034FDE6-1B1D-438A-8297-F8600CCA63CB}" dt="2023-10-30T03:26:03.302" v="373" actId="26606"/>
          <ac:spMkLst>
            <pc:docMk/>
            <pc:sldMk cId="3783265968" sldId="291"/>
            <ac:spMk id="12" creationId="{5B7778FC-632E-4DCA-A7CB-0D7731CCF970}"/>
          </ac:spMkLst>
        </pc:spChg>
        <pc:spChg chg="add del">
          <ac:chgData name="4420 DIPANKAR KUMAR SINGH" userId="3f28dd18-c578-4cef-a616-fecd88a252b1" providerId="ADAL" clId="{4034FDE6-1B1D-438A-8297-F8600CCA63CB}" dt="2023-10-30T03:26:03.302" v="373" actId="26606"/>
          <ac:spMkLst>
            <pc:docMk/>
            <pc:sldMk cId="3783265968" sldId="291"/>
            <ac:spMk id="14" creationId="{FA23A907-97FB-4A8F-880A-DD77401C4296}"/>
          </ac:spMkLst>
        </pc:spChg>
        <pc:spChg chg="add">
          <ac:chgData name="4420 DIPANKAR KUMAR SINGH" userId="3f28dd18-c578-4cef-a616-fecd88a252b1" providerId="ADAL" clId="{4034FDE6-1B1D-438A-8297-F8600CCA63CB}" dt="2023-10-30T03:26:03.307" v="374" actId="26606"/>
          <ac:spMkLst>
            <pc:docMk/>
            <pc:sldMk cId="3783265968" sldId="291"/>
            <ac:spMk id="16" creationId="{389575E1-3389-451A-A5F7-27854C25C599}"/>
          </ac:spMkLst>
        </pc:spChg>
        <pc:spChg chg="add">
          <ac:chgData name="4420 DIPANKAR KUMAR SINGH" userId="3f28dd18-c578-4cef-a616-fecd88a252b1" providerId="ADAL" clId="{4034FDE6-1B1D-438A-8297-F8600CCA63CB}" dt="2023-10-30T03:26:03.307" v="374" actId="26606"/>
          <ac:spMkLst>
            <pc:docMk/>
            <pc:sldMk cId="3783265968" sldId="291"/>
            <ac:spMk id="17" creationId="{A53CCC5C-D88E-40FB-B30B-23DCDBD01D37}"/>
          </ac:spMkLst>
        </pc:spChg>
        <pc:spChg chg="add">
          <ac:chgData name="4420 DIPANKAR KUMAR SINGH" userId="3f28dd18-c578-4cef-a616-fecd88a252b1" providerId="ADAL" clId="{4034FDE6-1B1D-438A-8297-F8600CCA63CB}" dt="2023-10-30T03:26:03.307" v="374" actId="26606"/>
          <ac:spMkLst>
            <pc:docMk/>
            <pc:sldMk cId="3783265968" sldId="291"/>
            <ac:spMk id="18" creationId="{081E4A58-353D-44AE-B2FC-2A74E2E400F7}"/>
          </ac:spMkLst>
        </pc:spChg>
      </pc:sldChg>
      <pc:sldChg chg="addSp delSp modSp new mod setBg">
        <pc:chgData name="4420 DIPANKAR KUMAR SINGH" userId="3f28dd18-c578-4cef-a616-fecd88a252b1" providerId="ADAL" clId="{4034FDE6-1B1D-438A-8297-F8600CCA63CB}" dt="2023-10-30T03:25:44.984" v="371" actId="26606"/>
        <pc:sldMkLst>
          <pc:docMk/>
          <pc:sldMk cId="1728673041" sldId="292"/>
        </pc:sldMkLst>
        <pc:spChg chg="del">
          <ac:chgData name="4420 DIPANKAR KUMAR SINGH" userId="3f28dd18-c578-4cef-a616-fecd88a252b1" providerId="ADAL" clId="{4034FDE6-1B1D-438A-8297-F8600CCA63CB}" dt="2023-10-30T03:23:49.906" v="339" actId="478"/>
          <ac:spMkLst>
            <pc:docMk/>
            <pc:sldMk cId="1728673041" sldId="292"/>
            <ac:spMk id="2" creationId="{361F730A-120C-7D28-5F9B-95CB8400F87C}"/>
          </ac:spMkLst>
        </pc:spChg>
        <pc:spChg chg="mod">
          <ac:chgData name="4420 DIPANKAR KUMAR SINGH" userId="3f28dd18-c578-4cef-a616-fecd88a252b1" providerId="ADAL" clId="{4034FDE6-1B1D-438A-8297-F8600CCA63CB}" dt="2023-10-30T03:25:44.984" v="371" actId="26606"/>
          <ac:spMkLst>
            <pc:docMk/>
            <pc:sldMk cId="1728673041" sldId="292"/>
            <ac:spMk id="3" creationId="{4188FAEE-5173-2B36-C61A-3E90A3D43422}"/>
          </ac:spMkLst>
        </pc:spChg>
        <pc:spChg chg="add del">
          <ac:chgData name="4420 DIPANKAR KUMAR SINGH" userId="3f28dd18-c578-4cef-a616-fecd88a252b1" providerId="ADAL" clId="{4034FDE6-1B1D-438A-8297-F8600CCA63CB}" dt="2023-10-30T03:25:38.037" v="368" actId="26606"/>
          <ac:spMkLst>
            <pc:docMk/>
            <pc:sldMk cId="1728673041" sldId="292"/>
            <ac:spMk id="8" creationId="{907EF6B7-1338-4443-8C46-6A318D952DFD}"/>
          </ac:spMkLst>
        </pc:spChg>
        <pc:spChg chg="add del">
          <ac:chgData name="4420 DIPANKAR KUMAR SINGH" userId="3f28dd18-c578-4cef-a616-fecd88a252b1" providerId="ADAL" clId="{4034FDE6-1B1D-438A-8297-F8600CCA63CB}" dt="2023-10-30T03:25:38.037" v="368" actId="26606"/>
          <ac:spMkLst>
            <pc:docMk/>
            <pc:sldMk cId="1728673041" sldId="292"/>
            <ac:spMk id="10" creationId="{DAAE4CDD-124C-4DCF-9584-B6033B545DD5}"/>
          </ac:spMkLst>
        </pc:spChg>
        <pc:spChg chg="add del">
          <ac:chgData name="4420 DIPANKAR KUMAR SINGH" userId="3f28dd18-c578-4cef-a616-fecd88a252b1" providerId="ADAL" clId="{4034FDE6-1B1D-438A-8297-F8600CCA63CB}" dt="2023-10-30T03:25:38.037" v="368" actId="26606"/>
          <ac:spMkLst>
            <pc:docMk/>
            <pc:sldMk cId="1728673041" sldId="292"/>
            <ac:spMk id="12" creationId="{081E4A58-353D-44AE-B2FC-2A74E2E400F7}"/>
          </ac:spMkLst>
        </pc:spChg>
        <pc:spChg chg="add del">
          <ac:chgData name="4420 DIPANKAR KUMAR SINGH" userId="3f28dd18-c578-4cef-a616-fecd88a252b1" providerId="ADAL" clId="{4034FDE6-1B1D-438A-8297-F8600CCA63CB}" dt="2023-10-30T03:25:44.979" v="370" actId="26606"/>
          <ac:spMkLst>
            <pc:docMk/>
            <pc:sldMk cId="1728673041" sldId="292"/>
            <ac:spMk id="14" creationId="{A7AE9375-4664-4DB2-922D-2782A6E439AC}"/>
          </ac:spMkLst>
        </pc:spChg>
        <pc:spChg chg="add del">
          <ac:chgData name="4420 DIPANKAR KUMAR SINGH" userId="3f28dd18-c578-4cef-a616-fecd88a252b1" providerId="ADAL" clId="{4034FDE6-1B1D-438A-8297-F8600CCA63CB}" dt="2023-10-30T03:25:44.979" v="370" actId="26606"/>
          <ac:spMkLst>
            <pc:docMk/>
            <pc:sldMk cId="1728673041" sldId="292"/>
            <ac:spMk id="16" creationId="{9DD005C1-8C51-42D6-9BEE-B9B83849743D}"/>
          </ac:spMkLst>
        </pc:spChg>
        <pc:spChg chg="add">
          <ac:chgData name="4420 DIPANKAR KUMAR SINGH" userId="3f28dd18-c578-4cef-a616-fecd88a252b1" providerId="ADAL" clId="{4034FDE6-1B1D-438A-8297-F8600CCA63CB}" dt="2023-10-30T03:25:44.984" v="371" actId="26606"/>
          <ac:spMkLst>
            <pc:docMk/>
            <pc:sldMk cId="1728673041" sldId="292"/>
            <ac:spMk id="18" creationId="{C2554CA6-288E-4202-BC52-2E5A8F0C0AED}"/>
          </ac:spMkLst>
        </pc:spChg>
        <pc:spChg chg="add">
          <ac:chgData name="4420 DIPANKAR KUMAR SINGH" userId="3f28dd18-c578-4cef-a616-fecd88a252b1" providerId="ADAL" clId="{4034FDE6-1B1D-438A-8297-F8600CCA63CB}" dt="2023-10-30T03:25:44.984" v="371" actId="26606"/>
          <ac:spMkLst>
            <pc:docMk/>
            <pc:sldMk cId="1728673041" sldId="292"/>
            <ac:spMk id="19" creationId="{B10BB131-AC8E-4A8E-A5D1-36260F720C3B}"/>
          </ac:spMkLst>
        </pc:spChg>
        <pc:spChg chg="add">
          <ac:chgData name="4420 DIPANKAR KUMAR SINGH" userId="3f28dd18-c578-4cef-a616-fecd88a252b1" providerId="ADAL" clId="{4034FDE6-1B1D-438A-8297-F8600CCA63CB}" dt="2023-10-30T03:25:44.984" v="371" actId="26606"/>
          <ac:spMkLst>
            <pc:docMk/>
            <pc:sldMk cId="1728673041" sldId="292"/>
            <ac:spMk id="20" creationId="{5B7778FC-632E-4DCA-A7CB-0D7731CCF970}"/>
          </ac:spMkLst>
        </pc:spChg>
        <pc:spChg chg="add">
          <ac:chgData name="4420 DIPANKAR KUMAR SINGH" userId="3f28dd18-c578-4cef-a616-fecd88a252b1" providerId="ADAL" clId="{4034FDE6-1B1D-438A-8297-F8600CCA63CB}" dt="2023-10-30T03:25:44.984" v="371" actId="26606"/>
          <ac:spMkLst>
            <pc:docMk/>
            <pc:sldMk cId="1728673041" sldId="292"/>
            <ac:spMk id="21" creationId="{FA23A907-97FB-4A8F-880A-DD77401C4296}"/>
          </ac:spMkLst>
        </pc:spChg>
        <pc:cxnChg chg="add del">
          <ac:chgData name="4420 DIPANKAR KUMAR SINGH" userId="3f28dd18-c578-4cef-a616-fecd88a252b1" providerId="ADAL" clId="{4034FDE6-1B1D-438A-8297-F8600CCA63CB}" dt="2023-10-30T03:25:44.979" v="370" actId="26606"/>
          <ac:cxnSpMkLst>
            <pc:docMk/>
            <pc:sldMk cId="1728673041" sldId="292"/>
            <ac:cxnSpMk id="15" creationId="{EE504C98-6397-41C1-A8D8-2D9C4ED307E0}"/>
          </ac:cxnSpMkLst>
        </pc:cxnChg>
      </pc:sldChg>
      <pc:sldChg chg="addSp delSp modSp new mod setBg">
        <pc:chgData name="4420 DIPANKAR KUMAR SINGH" userId="3f28dd18-c578-4cef-a616-fecd88a252b1" providerId="ADAL" clId="{4034FDE6-1B1D-438A-8297-F8600CCA63CB}" dt="2023-10-30T03:27:27.627" v="411" actId="26606"/>
        <pc:sldMkLst>
          <pc:docMk/>
          <pc:sldMk cId="3052390094" sldId="293"/>
        </pc:sldMkLst>
        <pc:spChg chg="del">
          <ac:chgData name="4420 DIPANKAR KUMAR SINGH" userId="3f28dd18-c578-4cef-a616-fecd88a252b1" providerId="ADAL" clId="{4034FDE6-1B1D-438A-8297-F8600CCA63CB}" dt="2023-10-30T03:27:23.931" v="408" actId="478"/>
          <ac:spMkLst>
            <pc:docMk/>
            <pc:sldMk cId="3052390094" sldId="293"/>
            <ac:spMk id="2" creationId="{EFD54903-D6C4-E2AD-6CD0-F9A2FFB89436}"/>
          </ac:spMkLst>
        </pc:spChg>
        <pc:spChg chg="mod">
          <ac:chgData name="4420 DIPANKAR KUMAR SINGH" userId="3f28dd18-c578-4cef-a616-fecd88a252b1" providerId="ADAL" clId="{4034FDE6-1B1D-438A-8297-F8600CCA63CB}" dt="2023-10-30T03:27:27.627" v="411" actId="26606"/>
          <ac:spMkLst>
            <pc:docMk/>
            <pc:sldMk cId="3052390094" sldId="293"/>
            <ac:spMk id="3" creationId="{4E63698B-6FCC-9A5A-ACF8-A63E451D6D1A}"/>
          </ac:spMkLst>
        </pc:spChg>
        <pc:spChg chg="add del">
          <ac:chgData name="4420 DIPANKAR KUMAR SINGH" userId="3f28dd18-c578-4cef-a616-fecd88a252b1" providerId="ADAL" clId="{4034FDE6-1B1D-438A-8297-F8600CCA63CB}" dt="2023-10-30T03:27:27.618" v="410" actId="26606"/>
          <ac:spMkLst>
            <pc:docMk/>
            <pc:sldMk cId="3052390094" sldId="293"/>
            <ac:spMk id="8" creationId="{907EF6B7-1338-4443-8C46-6A318D952DFD}"/>
          </ac:spMkLst>
        </pc:spChg>
        <pc:spChg chg="add del">
          <ac:chgData name="4420 DIPANKAR KUMAR SINGH" userId="3f28dd18-c578-4cef-a616-fecd88a252b1" providerId="ADAL" clId="{4034FDE6-1B1D-438A-8297-F8600CCA63CB}" dt="2023-10-30T03:27:27.618" v="410" actId="26606"/>
          <ac:spMkLst>
            <pc:docMk/>
            <pc:sldMk cId="3052390094" sldId="293"/>
            <ac:spMk id="10" creationId="{DAAE4CDD-124C-4DCF-9584-B6033B545DD5}"/>
          </ac:spMkLst>
        </pc:spChg>
        <pc:spChg chg="add del">
          <ac:chgData name="4420 DIPANKAR KUMAR SINGH" userId="3f28dd18-c578-4cef-a616-fecd88a252b1" providerId="ADAL" clId="{4034FDE6-1B1D-438A-8297-F8600CCA63CB}" dt="2023-10-30T03:27:27.618" v="410" actId="26606"/>
          <ac:spMkLst>
            <pc:docMk/>
            <pc:sldMk cId="3052390094" sldId="293"/>
            <ac:spMk id="12" creationId="{081E4A58-353D-44AE-B2FC-2A74E2E400F7}"/>
          </ac:spMkLst>
        </pc:spChg>
        <pc:spChg chg="add">
          <ac:chgData name="4420 DIPANKAR KUMAR SINGH" userId="3f28dd18-c578-4cef-a616-fecd88a252b1" providerId="ADAL" clId="{4034FDE6-1B1D-438A-8297-F8600CCA63CB}" dt="2023-10-30T03:27:27.627" v="411" actId="26606"/>
          <ac:spMkLst>
            <pc:docMk/>
            <pc:sldMk cId="3052390094" sldId="293"/>
            <ac:spMk id="14" creationId="{CABBD4C1-E6F8-46F6-8152-A8A97490BF4D}"/>
          </ac:spMkLst>
        </pc:spChg>
        <pc:spChg chg="add">
          <ac:chgData name="4420 DIPANKAR KUMAR SINGH" userId="3f28dd18-c578-4cef-a616-fecd88a252b1" providerId="ADAL" clId="{4034FDE6-1B1D-438A-8297-F8600CCA63CB}" dt="2023-10-30T03:27:27.627" v="411" actId="26606"/>
          <ac:spMkLst>
            <pc:docMk/>
            <pc:sldMk cId="3052390094" sldId="293"/>
            <ac:spMk id="15" creationId="{F837543A-6020-4505-A233-C9DB4BF74011}"/>
          </ac:spMkLst>
        </pc:spChg>
        <pc:spChg chg="add">
          <ac:chgData name="4420 DIPANKAR KUMAR SINGH" userId="3f28dd18-c578-4cef-a616-fecd88a252b1" providerId="ADAL" clId="{4034FDE6-1B1D-438A-8297-F8600CCA63CB}" dt="2023-10-30T03:27:27.627" v="411" actId="26606"/>
          <ac:spMkLst>
            <pc:docMk/>
            <pc:sldMk cId="3052390094" sldId="293"/>
            <ac:spMk id="16" creationId="{83BA5EF5-1FE9-4BF9-83BB-269BCDDF6156}"/>
          </ac:spMkLst>
        </pc:spChg>
        <pc:spChg chg="add">
          <ac:chgData name="4420 DIPANKAR KUMAR SINGH" userId="3f28dd18-c578-4cef-a616-fecd88a252b1" providerId="ADAL" clId="{4034FDE6-1B1D-438A-8297-F8600CCA63CB}" dt="2023-10-30T03:27:27.627" v="411" actId="26606"/>
          <ac:spMkLst>
            <pc:docMk/>
            <pc:sldMk cId="3052390094" sldId="293"/>
            <ac:spMk id="17" creationId="{35B16301-FB18-48BA-A6DD-C37CAF6F9A18}"/>
          </ac:spMkLst>
        </pc:spChg>
        <pc:spChg chg="add">
          <ac:chgData name="4420 DIPANKAR KUMAR SINGH" userId="3f28dd18-c578-4cef-a616-fecd88a252b1" providerId="ADAL" clId="{4034FDE6-1B1D-438A-8297-F8600CCA63CB}" dt="2023-10-30T03:27:27.627" v="411" actId="26606"/>
          <ac:spMkLst>
            <pc:docMk/>
            <pc:sldMk cId="3052390094" sldId="293"/>
            <ac:spMk id="19" creationId="{C3C0D90E-074A-4F52-9B11-B52BEF4BCBE5}"/>
          </ac:spMkLst>
        </pc:spChg>
        <pc:spChg chg="add">
          <ac:chgData name="4420 DIPANKAR KUMAR SINGH" userId="3f28dd18-c578-4cef-a616-fecd88a252b1" providerId="ADAL" clId="{4034FDE6-1B1D-438A-8297-F8600CCA63CB}" dt="2023-10-30T03:27:27.627" v="411" actId="26606"/>
          <ac:spMkLst>
            <pc:docMk/>
            <pc:sldMk cId="3052390094" sldId="293"/>
            <ac:spMk id="20" creationId="{88853921-7BC9-4BDE-ACAB-133C683C82D6}"/>
          </ac:spMkLst>
        </pc:spChg>
        <pc:spChg chg="add">
          <ac:chgData name="4420 DIPANKAR KUMAR SINGH" userId="3f28dd18-c578-4cef-a616-fecd88a252b1" providerId="ADAL" clId="{4034FDE6-1B1D-438A-8297-F8600CCA63CB}" dt="2023-10-30T03:27:27.627" v="411" actId="26606"/>
          <ac:spMkLst>
            <pc:docMk/>
            <pc:sldMk cId="3052390094" sldId="293"/>
            <ac:spMk id="22" creationId="{09192968-3AE7-4470-A61C-97294BB92731}"/>
          </ac:spMkLst>
        </pc:spChg>
        <pc:spChg chg="add">
          <ac:chgData name="4420 DIPANKAR KUMAR SINGH" userId="3f28dd18-c578-4cef-a616-fecd88a252b1" providerId="ADAL" clId="{4034FDE6-1B1D-438A-8297-F8600CCA63CB}" dt="2023-10-30T03:27:27.627" v="411" actId="26606"/>
          <ac:spMkLst>
            <pc:docMk/>
            <pc:sldMk cId="3052390094" sldId="293"/>
            <ac:spMk id="24" creationId="{3AB72E55-43E4-4356-BFE8-E2102CB0B505}"/>
          </ac:spMkLst>
        </pc:spChg>
        <pc:cxnChg chg="add">
          <ac:chgData name="4420 DIPANKAR KUMAR SINGH" userId="3f28dd18-c578-4cef-a616-fecd88a252b1" providerId="ADAL" clId="{4034FDE6-1B1D-438A-8297-F8600CCA63CB}" dt="2023-10-30T03:27:27.627" v="411" actId="26606"/>
          <ac:cxnSpMkLst>
            <pc:docMk/>
            <pc:sldMk cId="3052390094" sldId="293"/>
            <ac:cxnSpMk id="18" creationId="{4B3BCACB-5880-460B-9606-8C433A9AF99D}"/>
          </ac:cxnSpMkLst>
        </pc:cxnChg>
      </pc:sldChg>
      <pc:sldChg chg="addSp delSp modSp new mod">
        <pc:chgData name="4420 DIPANKAR KUMAR SINGH" userId="3f28dd18-c578-4cef-a616-fecd88a252b1" providerId="ADAL" clId="{4034FDE6-1B1D-438A-8297-F8600CCA63CB}" dt="2023-10-30T03:35:15.697" v="455"/>
        <pc:sldMkLst>
          <pc:docMk/>
          <pc:sldMk cId="1035584464" sldId="294"/>
        </pc:sldMkLst>
        <pc:spChg chg="mod">
          <ac:chgData name="4420 DIPANKAR KUMAR SINGH" userId="3f28dd18-c578-4cef-a616-fecd88a252b1" providerId="ADAL" clId="{4034FDE6-1B1D-438A-8297-F8600CCA63CB}" dt="2023-10-30T03:28:30.662" v="454" actId="5793"/>
          <ac:spMkLst>
            <pc:docMk/>
            <pc:sldMk cId="1035584464" sldId="294"/>
            <ac:spMk id="2" creationId="{C5EAAD23-D7AA-3B02-1056-340C0902AA2A}"/>
          </ac:spMkLst>
        </pc:spChg>
        <pc:spChg chg="del">
          <ac:chgData name="4420 DIPANKAR KUMAR SINGH" userId="3f28dd18-c578-4cef-a616-fecd88a252b1" providerId="ADAL" clId="{4034FDE6-1B1D-438A-8297-F8600CCA63CB}" dt="2023-10-30T03:35:15.697" v="455"/>
          <ac:spMkLst>
            <pc:docMk/>
            <pc:sldMk cId="1035584464" sldId="294"/>
            <ac:spMk id="3" creationId="{BD9B82E5-11A7-378D-1A31-0B52E4E53B54}"/>
          </ac:spMkLst>
        </pc:spChg>
        <pc:picChg chg="add mod">
          <ac:chgData name="4420 DIPANKAR KUMAR SINGH" userId="3f28dd18-c578-4cef-a616-fecd88a252b1" providerId="ADAL" clId="{4034FDE6-1B1D-438A-8297-F8600CCA63CB}" dt="2023-10-30T03:35:15.697" v="455"/>
          <ac:picMkLst>
            <pc:docMk/>
            <pc:sldMk cId="1035584464" sldId="294"/>
            <ac:picMk id="2050" creationId="{6121A58A-3AC8-21C2-5D80-1262982C905C}"/>
          </ac:picMkLst>
        </pc:picChg>
      </pc:sldChg>
      <pc:sldChg chg="delSp modSp new mod">
        <pc:chgData name="4420 DIPANKAR KUMAR SINGH" userId="3f28dd18-c578-4cef-a616-fecd88a252b1" providerId="ADAL" clId="{4034FDE6-1B1D-438A-8297-F8600CCA63CB}" dt="2023-10-30T04:35:02.407" v="1221" actId="313"/>
        <pc:sldMkLst>
          <pc:docMk/>
          <pc:sldMk cId="844596772" sldId="295"/>
        </pc:sldMkLst>
        <pc:spChg chg="del">
          <ac:chgData name="4420 DIPANKAR KUMAR SINGH" userId="3f28dd18-c578-4cef-a616-fecd88a252b1" providerId="ADAL" clId="{4034FDE6-1B1D-438A-8297-F8600CCA63CB}" dt="2023-10-30T04:30:43.443" v="459" actId="478"/>
          <ac:spMkLst>
            <pc:docMk/>
            <pc:sldMk cId="844596772" sldId="295"/>
            <ac:spMk id="2" creationId="{4543F182-4AB2-C8F7-9F85-6FA71635C353}"/>
          </ac:spMkLst>
        </pc:spChg>
        <pc:spChg chg="mod">
          <ac:chgData name="4420 DIPANKAR KUMAR SINGH" userId="3f28dd18-c578-4cef-a616-fecd88a252b1" providerId="ADAL" clId="{4034FDE6-1B1D-438A-8297-F8600CCA63CB}" dt="2023-10-30T04:35:02.407" v="1221" actId="313"/>
          <ac:spMkLst>
            <pc:docMk/>
            <pc:sldMk cId="844596772" sldId="295"/>
            <ac:spMk id="3" creationId="{8320AE34-B24B-D4E6-8D30-87291A1ABF8C}"/>
          </ac:spMkLst>
        </pc:spChg>
      </pc:sldChg>
      <pc:sldChg chg="addSp delSp modSp new mod setBg">
        <pc:chgData name="4420 DIPANKAR KUMAR SINGH" userId="3f28dd18-c578-4cef-a616-fecd88a252b1" providerId="ADAL" clId="{4034FDE6-1B1D-438A-8297-F8600CCA63CB}" dt="2023-10-30T09:00:08.619" v="2378" actId="26606"/>
        <pc:sldMkLst>
          <pc:docMk/>
          <pc:sldMk cId="2073444298" sldId="296"/>
        </pc:sldMkLst>
        <pc:spChg chg="mod">
          <ac:chgData name="4420 DIPANKAR KUMAR SINGH" userId="3f28dd18-c578-4cef-a616-fecd88a252b1" providerId="ADAL" clId="{4034FDE6-1B1D-438A-8297-F8600CCA63CB}" dt="2023-10-30T09:00:08.619" v="2378" actId="26606"/>
          <ac:spMkLst>
            <pc:docMk/>
            <pc:sldMk cId="2073444298" sldId="296"/>
            <ac:spMk id="2" creationId="{03B1F4B9-8CAC-5C07-ED0A-018E42721E00}"/>
          </ac:spMkLst>
        </pc:spChg>
        <pc:spChg chg="mod ord">
          <ac:chgData name="4420 DIPANKAR KUMAR SINGH" userId="3f28dd18-c578-4cef-a616-fecd88a252b1" providerId="ADAL" clId="{4034FDE6-1B1D-438A-8297-F8600CCA63CB}" dt="2023-10-30T09:00:08.619" v="2378" actId="26606"/>
          <ac:spMkLst>
            <pc:docMk/>
            <pc:sldMk cId="2073444298" sldId="296"/>
            <ac:spMk id="3" creationId="{1CD820DE-3319-8CBB-612B-E3194660D82F}"/>
          </ac:spMkLst>
        </pc:spChg>
        <pc:spChg chg="add del">
          <ac:chgData name="4420 DIPANKAR KUMAR SINGH" userId="3f28dd18-c578-4cef-a616-fecd88a252b1" providerId="ADAL" clId="{4034FDE6-1B1D-438A-8297-F8600CCA63CB}" dt="2023-10-30T08:03:14.496" v="1489" actId="26606"/>
          <ac:spMkLst>
            <pc:docMk/>
            <pc:sldMk cId="2073444298" sldId="296"/>
            <ac:spMk id="8" creationId="{5A0118C5-4F8D-4CF4-BADD-53FEACC6C42A}"/>
          </ac:spMkLst>
        </pc:spChg>
        <pc:spChg chg="add del">
          <ac:chgData name="4420 DIPANKAR KUMAR SINGH" userId="3f28dd18-c578-4cef-a616-fecd88a252b1" providerId="ADAL" clId="{4034FDE6-1B1D-438A-8297-F8600CCA63CB}" dt="2023-10-30T08:03:14.496" v="1489" actId="26606"/>
          <ac:spMkLst>
            <pc:docMk/>
            <pc:sldMk cId="2073444298" sldId="296"/>
            <ac:spMk id="10" creationId="{4E0A5C5C-2A95-428E-9F6A-0D29EBD57C9F}"/>
          </ac:spMkLst>
        </pc:spChg>
        <pc:spChg chg="add del">
          <ac:chgData name="4420 DIPANKAR KUMAR SINGH" userId="3f28dd18-c578-4cef-a616-fecd88a252b1" providerId="ADAL" clId="{4034FDE6-1B1D-438A-8297-F8600CCA63CB}" dt="2023-10-30T08:03:14.496" v="1489" actId="26606"/>
          <ac:spMkLst>
            <pc:docMk/>
            <pc:sldMk cId="2073444298" sldId="296"/>
            <ac:spMk id="12" creationId="{1056F38F-7C4E-461D-8709-7D0024AE1F79}"/>
          </ac:spMkLst>
        </pc:spChg>
        <pc:spChg chg="add del">
          <ac:chgData name="4420 DIPANKAR KUMAR SINGH" userId="3f28dd18-c578-4cef-a616-fecd88a252b1" providerId="ADAL" clId="{4034FDE6-1B1D-438A-8297-F8600CCA63CB}" dt="2023-10-30T08:03:14.496" v="1489" actId="26606"/>
          <ac:spMkLst>
            <pc:docMk/>
            <pc:sldMk cId="2073444298" sldId="296"/>
            <ac:spMk id="14" creationId="{C7278469-3C3C-49CE-AEEE-E176A4900B78}"/>
          </ac:spMkLst>
        </pc:spChg>
        <pc:spChg chg="add del">
          <ac:chgData name="4420 DIPANKAR KUMAR SINGH" userId="3f28dd18-c578-4cef-a616-fecd88a252b1" providerId="ADAL" clId="{4034FDE6-1B1D-438A-8297-F8600CCA63CB}" dt="2023-10-30T08:03:14.496" v="1489" actId="26606"/>
          <ac:spMkLst>
            <pc:docMk/>
            <pc:sldMk cId="2073444298" sldId="296"/>
            <ac:spMk id="20" creationId="{4C6598AB-1C17-4D54-951C-A082D94ACB7A}"/>
          </ac:spMkLst>
        </pc:spChg>
        <pc:spChg chg="add del">
          <ac:chgData name="4420 DIPANKAR KUMAR SINGH" userId="3f28dd18-c578-4cef-a616-fecd88a252b1" providerId="ADAL" clId="{4034FDE6-1B1D-438A-8297-F8600CCA63CB}" dt="2023-10-30T08:03:14.496" v="1489" actId="26606"/>
          <ac:spMkLst>
            <pc:docMk/>
            <pc:sldMk cId="2073444298" sldId="296"/>
            <ac:spMk id="22" creationId="{C83B66D7-137D-4AC1-B172-53D60F08BEB5}"/>
          </ac:spMkLst>
        </pc:spChg>
        <pc:spChg chg="add del">
          <ac:chgData name="4420 DIPANKAR KUMAR SINGH" userId="3f28dd18-c578-4cef-a616-fecd88a252b1" providerId="ADAL" clId="{4034FDE6-1B1D-438A-8297-F8600CCA63CB}" dt="2023-10-30T08:03:14.496" v="1489" actId="26606"/>
          <ac:spMkLst>
            <pc:docMk/>
            <pc:sldMk cId="2073444298" sldId="296"/>
            <ac:spMk id="24" creationId="{F6B92503-6984-4D15-8B98-8718709B785D}"/>
          </ac:spMkLst>
        </pc:spChg>
        <pc:spChg chg="add del">
          <ac:chgData name="4420 DIPANKAR KUMAR SINGH" userId="3f28dd18-c578-4cef-a616-fecd88a252b1" providerId="ADAL" clId="{4034FDE6-1B1D-438A-8297-F8600CCA63CB}" dt="2023-10-30T08:03:14.496" v="1489" actId="26606"/>
          <ac:spMkLst>
            <pc:docMk/>
            <pc:sldMk cId="2073444298" sldId="296"/>
            <ac:spMk id="26" creationId="{08DDF938-524E-4C18-A47D-C00627832366}"/>
          </ac:spMkLst>
        </pc:spChg>
        <pc:spChg chg="add del">
          <ac:chgData name="4420 DIPANKAR KUMAR SINGH" userId="3f28dd18-c578-4cef-a616-fecd88a252b1" providerId="ADAL" clId="{4034FDE6-1B1D-438A-8297-F8600CCA63CB}" dt="2023-10-30T09:00:08.619" v="2378" actId="26606"/>
          <ac:spMkLst>
            <pc:docMk/>
            <pc:sldMk cId="2073444298" sldId="296"/>
            <ac:spMk id="39" creationId="{AE3A741D-C19B-960A-5803-1C5887147820}"/>
          </ac:spMkLst>
        </pc:spChg>
        <pc:spChg chg="add del">
          <ac:chgData name="4420 DIPANKAR KUMAR SINGH" userId="3f28dd18-c578-4cef-a616-fecd88a252b1" providerId="ADAL" clId="{4034FDE6-1B1D-438A-8297-F8600CCA63CB}" dt="2023-10-30T09:00:08.619" v="2378" actId="26606"/>
          <ac:spMkLst>
            <pc:docMk/>
            <pc:sldMk cId="2073444298" sldId="296"/>
            <ac:spMk id="41" creationId="{9C3A50E9-9119-7BC3-083B-2D84CCC78E47}"/>
          </ac:spMkLst>
        </pc:spChg>
        <pc:spChg chg="add del">
          <ac:chgData name="4420 DIPANKAR KUMAR SINGH" userId="3f28dd18-c578-4cef-a616-fecd88a252b1" providerId="ADAL" clId="{4034FDE6-1B1D-438A-8297-F8600CCA63CB}" dt="2023-10-30T09:00:08.619" v="2378" actId="26606"/>
          <ac:spMkLst>
            <pc:docMk/>
            <pc:sldMk cId="2073444298" sldId="296"/>
            <ac:spMk id="43" creationId="{DC39DE25-0E4E-0AA7-0932-1D78C2372786}"/>
          </ac:spMkLst>
        </pc:spChg>
        <pc:spChg chg="add del">
          <ac:chgData name="4420 DIPANKAR KUMAR SINGH" userId="3f28dd18-c578-4cef-a616-fecd88a252b1" providerId="ADAL" clId="{4034FDE6-1B1D-438A-8297-F8600CCA63CB}" dt="2023-10-30T09:00:08.619" v="2378" actId="26606"/>
          <ac:spMkLst>
            <pc:docMk/>
            <pc:sldMk cId="2073444298" sldId="296"/>
            <ac:spMk id="45" creationId="{8D6EA299-0840-6DEA-E670-C49AEBC87E89}"/>
          </ac:spMkLst>
        </pc:spChg>
        <pc:spChg chg="add">
          <ac:chgData name="4420 DIPANKAR KUMAR SINGH" userId="3f28dd18-c578-4cef-a616-fecd88a252b1" providerId="ADAL" clId="{4034FDE6-1B1D-438A-8297-F8600CCA63CB}" dt="2023-10-30T09:00:08.619" v="2378" actId="26606"/>
          <ac:spMkLst>
            <pc:docMk/>
            <pc:sldMk cId="2073444298" sldId="296"/>
            <ac:spMk id="50" creationId="{79BB35BC-D5C2-4C8B-A22A-A71E6191913B}"/>
          </ac:spMkLst>
        </pc:spChg>
        <pc:grpChg chg="add del">
          <ac:chgData name="4420 DIPANKAR KUMAR SINGH" userId="3f28dd18-c578-4cef-a616-fecd88a252b1" providerId="ADAL" clId="{4034FDE6-1B1D-438A-8297-F8600CCA63CB}" dt="2023-10-30T08:03:14.496" v="1489" actId="26606"/>
          <ac:grpSpMkLst>
            <pc:docMk/>
            <pc:sldMk cId="2073444298" sldId="296"/>
            <ac:grpSpMk id="16" creationId="{93DC754C-7E09-422D-A8BB-AF632E90DFA2}"/>
          </ac:grpSpMkLst>
        </pc:grpChg>
        <pc:grpChg chg="add del">
          <ac:chgData name="4420 DIPANKAR KUMAR SINGH" userId="3f28dd18-c578-4cef-a616-fecd88a252b1" providerId="ADAL" clId="{4034FDE6-1B1D-438A-8297-F8600CCA63CB}" dt="2023-10-30T08:03:14.496" v="1489" actId="26606"/>
          <ac:grpSpMkLst>
            <pc:docMk/>
            <pc:sldMk cId="2073444298" sldId="296"/>
            <ac:grpSpMk id="28" creationId="{3773FAF5-C452-4455-9411-D6AF5EBD4CA9}"/>
          </ac:grpSpMkLst>
        </pc:grpChg>
        <pc:picChg chg="add mod">
          <ac:chgData name="4420 DIPANKAR KUMAR SINGH" userId="3f28dd18-c578-4cef-a616-fecd88a252b1" providerId="ADAL" clId="{4034FDE6-1B1D-438A-8297-F8600CCA63CB}" dt="2023-10-30T09:00:08.619" v="2378" actId="26606"/>
          <ac:picMkLst>
            <pc:docMk/>
            <pc:sldMk cId="2073444298" sldId="296"/>
            <ac:picMk id="35" creationId="{2C95E3EB-2EF8-67B1-8D29-88A70694E898}"/>
          </ac:picMkLst>
        </pc:picChg>
      </pc:sldChg>
      <pc:sldChg chg="addSp delSp modSp new mod">
        <pc:chgData name="4420 DIPANKAR KUMAR SINGH" userId="3f28dd18-c578-4cef-a616-fecd88a252b1" providerId="ADAL" clId="{4034FDE6-1B1D-438A-8297-F8600CCA63CB}" dt="2023-10-30T07:44:40.282" v="1397" actId="1076"/>
        <pc:sldMkLst>
          <pc:docMk/>
          <pc:sldMk cId="518966524" sldId="297"/>
        </pc:sldMkLst>
        <pc:spChg chg="del mod">
          <ac:chgData name="4420 DIPANKAR KUMAR SINGH" userId="3f28dd18-c578-4cef-a616-fecd88a252b1" providerId="ADAL" clId="{4034FDE6-1B1D-438A-8297-F8600CCA63CB}" dt="2023-10-30T07:44:38.507" v="1396" actId="478"/>
          <ac:spMkLst>
            <pc:docMk/>
            <pc:sldMk cId="518966524" sldId="297"/>
            <ac:spMk id="2" creationId="{496B8248-BD64-463F-6B58-5DA487B33A27}"/>
          </ac:spMkLst>
        </pc:spChg>
        <pc:spChg chg="del">
          <ac:chgData name="4420 DIPANKAR KUMAR SINGH" userId="3f28dd18-c578-4cef-a616-fecd88a252b1" providerId="ADAL" clId="{4034FDE6-1B1D-438A-8297-F8600CCA63CB}" dt="2023-10-30T07:39:22.685" v="1343" actId="22"/>
          <ac:spMkLst>
            <pc:docMk/>
            <pc:sldMk cId="518966524" sldId="297"/>
            <ac:spMk id="3" creationId="{1E3DBE23-6B3A-4E94-6740-A1D6A8D82DEB}"/>
          </ac:spMkLst>
        </pc:spChg>
        <pc:picChg chg="add mod ord">
          <ac:chgData name="4420 DIPANKAR KUMAR SINGH" userId="3f28dd18-c578-4cef-a616-fecd88a252b1" providerId="ADAL" clId="{4034FDE6-1B1D-438A-8297-F8600CCA63CB}" dt="2023-10-30T07:44:40.282" v="1397" actId="1076"/>
          <ac:picMkLst>
            <pc:docMk/>
            <pc:sldMk cId="518966524" sldId="297"/>
            <ac:picMk id="5" creationId="{6CB10C19-3AFA-7B7C-F929-EF38341AB903}"/>
          </ac:picMkLst>
        </pc:picChg>
      </pc:sldChg>
      <pc:sldChg chg="addSp delSp modSp new mod setBg">
        <pc:chgData name="4420 DIPANKAR KUMAR SINGH" userId="3f28dd18-c578-4cef-a616-fecd88a252b1" providerId="ADAL" clId="{4034FDE6-1B1D-438A-8297-F8600CCA63CB}" dt="2023-10-30T07:40:17.363" v="1379" actId="26606"/>
        <pc:sldMkLst>
          <pc:docMk/>
          <pc:sldMk cId="1149952234" sldId="298"/>
        </pc:sldMkLst>
        <pc:spChg chg="del">
          <ac:chgData name="4420 DIPANKAR KUMAR SINGH" userId="3f28dd18-c578-4cef-a616-fecd88a252b1" providerId="ADAL" clId="{4034FDE6-1B1D-438A-8297-F8600CCA63CB}" dt="2023-10-30T07:40:07.258" v="1374" actId="478"/>
          <ac:spMkLst>
            <pc:docMk/>
            <pc:sldMk cId="1149952234" sldId="298"/>
            <ac:spMk id="2" creationId="{25681DDD-BBA4-2FFA-0379-0D4E2B1C70BD}"/>
          </ac:spMkLst>
        </pc:spChg>
        <pc:spChg chg="del">
          <ac:chgData name="4420 DIPANKAR KUMAR SINGH" userId="3f28dd18-c578-4cef-a616-fecd88a252b1" providerId="ADAL" clId="{4034FDE6-1B1D-438A-8297-F8600CCA63CB}" dt="2023-10-30T07:40:05.552" v="1373" actId="22"/>
          <ac:spMkLst>
            <pc:docMk/>
            <pc:sldMk cId="1149952234" sldId="298"/>
            <ac:spMk id="3" creationId="{7E4D3550-A687-BAC4-8334-76D3CDF0AFCA}"/>
          </ac:spMkLst>
        </pc:spChg>
        <pc:spChg chg="add del">
          <ac:chgData name="4420 DIPANKAR KUMAR SINGH" userId="3f28dd18-c578-4cef-a616-fecd88a252b1" providerId="ADAL" clId="{4034FDE6-1B1D-438A-8297-F8600CCA63CB}" dt="2023-10-30T07:40:17.358" v="1378" actId="26606"/>
          <ac:spMkLst>
            <pc:docMk/>
            <pc:sldMk cId="1149952234" sldId="298"/>
            <ac:spMk id="9" creationId="{39313805-7714-B947-D669-D9E5751D7014}"/>
          </ac:spMkLst>
        </pc:spChg>
        <pc:spChg chg="add del">
          <ac:chgData name="4420 DIPANKAR KUMAR SINGH" userId="3f28dd18-c578-4cef-a616-fecd88a252b1" providerId="ADAL" clId="{4034FDE6-1B1D-438A-8297-F8600CCA63CB}" dt="2023-10-30T07:40:14.929" v="1376" actId="26606"/>
          <ac:spMkLst>
            <pc:docMk/>
            <pc:sldMk cId="1149952234" sldId="298"/>
            <ac:spMk id="10" creationId="{ED55A19D-297C-4231-AD1F-08EF9B4AA8F4}"/>
          </ac:spMkLst>
        </pc:spChg>
        <pc:spChg chg="add del">
          <ac:chgData name="4420 DIPANKAR KUMAR SINGH" userId="3f28dd18-c578-4cef-a616-fecd88a252b1" providerId="ADAL" clId="{4034FDE6-1B1D-438A-8297-F8600CCA63CB}" dt="2023-10-30T07:40:14.929" v="1376" actId="26606"/>
          <ac:spMkLst>
            <pc:docMk/>
            <pc:sldMk cId="1149952234" sldId="298"/>
            <ac:spMk id="12" creationId="{EBAB6C56-3D38-4923-996E-BD474BBB91E9}"/>
          </ac:spMkLst>
        </pc:spChg>
        <pc:spChg chg="add del">
          <ac:chgData name="4420 DIPANKAR KUMAR SINGH" userId="3f28dd18-c578-4cef-a616-fecd88a252b1" providerId="ADAL" clId="{4034FDE6-1B1D-438A-8297-F8600CCA63CB}" dt="2023-10-30T07:40:14.929" v="1376" actId="26606"/>
          <ac:spMkLst>
            <pc:docMk/>
            <pc:sldMk cId="1149952234" sldId="298"/>
            <ac:spMk id="14" creationId="{20CD21DB-082D-417D-A5AB-FC838AF9D944}"/>
          </ac:spMkLst>
        </pc:spChg>
        <pc:spChg chg="add">
          <ac:chgData name="4420 DIPANKAR KUMAR SINGH" userId="3f28dd18-c578-4cef-a616-fecd88a252b1" providerId="ADAL" clId="{4034FDE6-1B1D-438A-8297-F8600CCA63CB}" dt="2023-10-30T07:40:17.363" v="1379" actId="26606"/>
          <ac:spMkLst>
            <pc:docMk/>
            <pc:sldMk cId="1149952234" sldId="298"/>
            <ac:spMk id="19" creationId="{ED55A19D-297C-4231-AD1F-08EF9B4AA8F4}"/>
          </ac:spMkLst>
        </pc:spChg>
        <pc:spChg chg="add">
          <ac:chgData name="4420 DIPANKAR KUMAR SINGH" userId="3f28dd18-c578-4cef-a616-fecd88a252b1" providerId="ADAL" clId="{4034FDE6-1B1D-438A-8297-F8600CCA63CB}" dt="2023-10-30T07:40:17.363" v="1379" actId="26606"/>
          <ac:spMkLst>
            <pc:docMk/>
            <pc:sldMk cId="1149952234" sldId="298"/>
            <ac:spMk id="20" creationId="{EBAB6C56-3D38-4923-996E-BD474BBB91E9}"/>
          </ac:spMkLst>
        </pc:spChg>
        <pc:spChg chg="add">
          <ac:chgData name="4420 DIPANKAR KUMAR SINGH" userId="3f28dd18-c578-4cef-a616-fecd88a252b1" providerId="ADAL" clId="{4034FDE6-1B1D-438A-8297-F8600CCA63CB}" dt="2023-10-30T07:40:17.363" v="1379" actId="26606"/>
          <ac:spMkLst>
            <pc:docMk/>
            <pc:sldMk cId="1149952234" sldId="298"/>
            <ac:spMk id="21" creationId="{20CD21DB-082D-417D-A5AB-FC838AF9D944}"/>
          </ac:spMkLst>
        </pc:spChg>
        <pc:grpChg chg="add del">
          <ac:chgData name="4420 DIPANKAR KUMAR SINGH" userId="3f28dd18-c578-4cef-a616-fecd88a252b1" providerId="ADAL" clId="{4034FDE6-1B1D-438A-8297-F8600CCA63CB}" dt="2023-10-30T07:40:17.358" v="1378" actId="26606"/>
          <ac:grpSpMkLst>
            <pc:docMk/>
            <pc:sldMk cId="1149952234" sldId="298"/>
            <ac:grpSpMk id="16" creationId="{6258F736-B256-8039-9DC6-F4E49A5C5AD5}"/>
          </ac:grpSpMkLst>
        </pc:grpChg>
        <pc:picChg chg="add mod ord">
          <ac:chgData name="4420 DIPANKAR KUMAR SINGH" userId="3f28dd18-c578-4cef-a616-fecd88a252b1" providerId="ADAL" clId="{4034FDE6-1B1D-438A-8297-F8600CCA63CB}" dt="2023-10-30T07:40:17.363" v="1379" actId="26606"/>
          <ac:picMkLst>
            <pc:docMk/>
            <pc:sldMk cId="1149952234" sldId="298"/>
            <ac:picMk id="5" creationId="{7EC682E2-E88F-B8FA-8BBA-4AE336E88DFD}"/>
          </ac:picMkLst>
        </pc:picChg>
      </pc:sldChg>
      <pc:sldChg chg="addSp delSp modSp new mod ord setBg">
        <pc:chgData name="4420 DIPANKAR KUMAR SINGH" userId="3f28dd18-c578-4cef-a616-fecd88a252b1" providerId="ADAL" clId="{4034FDE6-1B1D-438A-8297-F8600CCA63CB}" dt="2023-10-30T07:44:23.046" v="1395" actId="26606"/>
        <pc:sldMkLst>
          <pc:docMk/>
          <pc:sldMk cId="1105702255" sldId="299"/>
        </pc:sldMkLst>
        <pc:spChg chg="add del mod ord">
          <ac:chgData name="4420 DIPANKAR KUMAR SINGH" userId="3f28dd18-c578-4cef-a616-fecd88a252b1" providerId="ADAL" clId="{4034FDE6-1B1D-438A-8297-F8600CCA63CB}" dt="2023-10-30T07:44:23.046" v="1395" actId="26606"/>
          <ac:spMkLst>
            <pc:docMk/>
            <pc:sldMk cId="1105702255" sldId="299"/>
            <ac:spMk id="2" creationId="{A753560B-ACEF-5BD9-9ED0-30D0FB8CDCDF}"/>
          </ac:spMkLst>
        </pc:spChg>
        <pc:spChg chg="del">
          <ac:chgData name="4420 DIPANKAR KUMAR SINGH" userId="3f28dd18-c578-4cef-a616-fecd88a252b1" providerId="ADAL" clId="{4034FDE6-1B1D-438A-8297-F8600CCA63CB}" dt="2023-10-30T07:41:41.025" v="1381"/>
          <ac:spMkLst>
            <pc:docMk/>
            <pc:sldMk cId="1105702255" sldId="299"/>
            <ac:spMk id="3" creationId="{B8F677F1-FFDF-2345-F4F8-CC9738E0C60A}"/>
          </ac:spMkLst>
        </pc:spChg>
        <pc:spChg chg="add mod">
          <ac:chgData name="4420 DIPANKAR KUMAR SINGH" userId="3f28dd18-c578-4cef-a616-fecd88a252b1" providerId="ADAL" clId="{4034FDE6-1B1D-438A-8297-F8600CCA63CB}" dt="2023-10-30T07:44:23.046" v="1395" actId="26606"/>
          <ac:spMkLst>
            <pc:docMk/>
            <pc:sldMk cId="1105702255" sldId="299"/>
            <ac:spMk id="4102" creationId="{C2F61769-103E-5163-01E9-1C80FA26D056}"/>
          </ac:spMkLst>
        </pc:spChg>
        <pc:spChg chg="add del">
          <ac:chgData name="4420 DIPANKAR KUMAR SINGH" userId="3f28dd18-c578-4cef-a616-fecd88a252b1" providerId="ADAL" clId="{4034FDE6-1B1D-438A-8297-F8600CCA63CB}" dt="2023-10-30T07:44:23.046" v="1395" actId="26606"/>
          <ac:spMkLst>
            <pc:docMk/>
            <pc:sldMk cId="1105702255" sldId="299"/>
            <ac:spMk id="4105" creationId="{AE3A741D-C19B-960A-5803-1C5887147820}"/>
          </ac:spMkLst>
        </pc:spChg>
        <pc:spChg chg="add del">
          <ac:chgData name="4420 DIPANKAR KUMAR SINGH" userId="3f28dd18-c578-4cef-a616-fecd88a252b1" providerId="ADAL" clId="{4034FDE6-1B1D-438A-8297-F8600CCA63CB}" dt="2023-10-30T07:44:23.046" v="1395" actId="26606"/>
          <ac:spMkLst>
            <pc:docMk/>
            <pc:sldMk cId="1105702255" sldId="299"/>
            <ac:spMk id="4107" creationId="{DC39DE25-0E4E-0AA7-0932-1D78C2372786}"/>
          </ac:spMkLst>
        </pc:spChg>
        <pc:spChg chg="add del">
          <ac:chgData name="4420 DIPANKAR KUMAR SINGH" userId="3f28dd18-c578-4cef-a616-fecd88a252b1" providerId="ADAL" clId="{4034FDE6-1B1D-438A-8297-F8600CCA63CB}" dt="2023-10-30T07:44:23.046" v="1395" actId="26606"/>
          <ac:spMkLst>
            <pc:docMk/>
            <pc:sldMk cId="1105702255" sldId="299"/>
            <ac:spMk id="4109" creationId="{8D6EA299-0840-6DEA-E670-C49AEBC87E89}"/>
          </ac:spMkLst>
        </pc:spChg>
        <pc:spChg chg="add del">
          <ac:chgData name="4420 DIPANKAR KUMAR SINGH" userId="3f28dd18-c578-4cef-a616-fecd88a252b1" providerId="ADAL" clId="{4034FDE6-1B1D-438A-8297-F8600CCA63CB}" dt="2023-10-30T07:44:23.010" v="1394" actId="26606"/>
          <ac:spMkLst>
            <pc:docMk/>
            <pc:sldMk cId="1105702255" sldId="299"/>
            <ac:spMk id="4114" creationId="{325166D1-1B21-4128-AC42-61745528E4D6}"/>
          </ac:spMkLst>
        </pc:spChg>
        <pc:spChg chg="add">
          <ac:chgData name="4420 DIPANKAR KUMAR SINGH" userId="3f28dd18-c578-4cef-a616-fecd88a252b1" providerId="ADAL" clId="{4034FDE6-1B1D-438A-8297-F8600CCA63CB}" dt="2023-10-30T07:44:23.046" v="1395" actId="26606"/>
          <ac:spMkLst>
            <pc:docMk/>
            <pc:sldMk cId="1105702255" sldId="299"/>
            <ac:spMk id="4121" creationId="{5A0118C5-4F8D-4CF4-BADD-53FEACC6C42A}"/>
          </ac:spMkLst>
        </pc:spChg>
        <pc:spChg chg="add">
          <ac:chgData name="4420 DIPANKAR KUMAR SINGH" userId="3f28dd18-c578-4cef-a616-fecd88a252b1" providerId="ADAL" clId="{4034FDE6-1B1D-438A-8297-F8600CCA63CB}" dt="2023-10-30T07:44:23.046" v="1395" actId="26606"/>
          <ac:spMkLst>
            <pc:docMk/>
            <pc:sldMk cId="1105702255" sldId="299"/>
            <ac:spMk id="4122" creationId="{FFFEB18F-F81F-4CED-BE64-EB888A77C3B8}"/>
          </ac:spMkLst>
        </pc:spChg>
        <pc:spChg chg="add">
          <ac:chgData name="4420 DIPANKAR KUMAR SINGH" userId="3f28dd18-c578-4cef-a616-fecd88a252b1" providerId="ADAL" clId="{4034FDE6-1B1D-438A-8297-F8600CCA63CB}" dt="2023-10-30T07:44:23.046" v="1395" actId="26606"/>
          <ac:spMkLst>
            <pc:docMk/>
            <pc:sldMk cId="1105702255" sldId="299"/>
            <ac:spMk id="4123" creationId="{EAED1919-54A1-41C9-B30B-A3FF3F58E38B}"/>
          </ac:spMkLst>
        </pc:spChg>
        <pc:grpChg chg="add del">
          <ac:chgData name="4420 DIPANKAR KUMAR SINGH" userId="3f28dd18-c578-4cef-a616-fecd88a252b1" providerId="ADAL" clId="{4034FDE6-1B1D-438A-8297-F8600CCA63CB}" dt="2023-10-30T07:44:23.010" v="1394" actId="26606"/>
          <ac:grpSpMkLst>
            <pc:docMk/>
            <pc:sldMk cId="1105702255" sldId="299"/>
            <ac:grpSpMk id="4116" creationId="{E6517BAC-C80F-4065-90D8-703493E0B353}"/>
          </ac:grpSpMkLst>
        </pc:grpChg>
        <pc:grpChg chg="add">
          <ac:chgData name="4420 DIPANKAR KUMAR SINGH" userId="3f28dd18-c578-4cef-a616-fecd88a252b1" providerId="ADAL" clId="{4034FDE6-1B1D-438A-8297-F8600CCA63CB}" dt="2023-10-30T07:44:23.046" v="1395" actId="26606"/>
          <ac:grpSpMkLst>
            <pc:docMk/>
            <pc:sldMk cId="1105702255" sldId="299"/>
            <ac:grpSpMk id="4124" creationId="{00E015F5-1A99-4E40-BC3D-7707802996B5}"/>
          </ac:grpSpMkLst>
        </pc:grpChg>
        <pc:grpChg chg="add">
          <ac:chgData name="4420 DIPANKAR KUMAR SINGH" userId="3f28dd18-c578-4cef-a616-fecd88a252b1" providerId="ADAL" clId="{4034FDE6-1B1D-438A-8297-F8600CCA63CB}" dt="2023-10-30T07:44:23.046" v="1395" actId="26606"/>
          <ac:grpSpMkLst>
            <pc:docMk/>
            <pc:sldMk cId="1105702255" sldId="299"/>
            <ac:grpSpMk id="4127" creationId="{C4751043-2EE3-4222-9979-8E61D93DA8DC}"/>
          </ac:grpSpMkLst>
        </pc:grpChg>
        <pc:grpChg chg="add">
          <ac:chgData name="4420 DIPANKAR KUMAR SINGH" userId="3f28dd18-c578-4cef-a616-fecd88a252b1" providerId="ADAL" clId="{4034FDE6-1B1D-438A-8297-F8600CCA63CB}" dt="2023-10-30T07:44:23.046" v="1395" actId="26606"/>
          <ac:grpSpMkLst>
            <pc:docMk/>
            <pc:sldMk cId="1105702255" sldId="299"/>
            <ac:grpSpMk id="4128" creationId="{5468B3A9-705E-43C3-A742-0619B0D8F2EE}"/>
          </ac:grpSpMkLst>
        </pc:grpChg>
        <pc:picChg chg="add mod">
          <ac:chgData name="4420 DIPANKAR KUMAR SINGH" userId="3f28dd18-c578-4cef-a616-fecd88a252b1" providerId="ADAL" clId="{4034FDE6-1B1D-438A-8297-F8600CCA63CB}" dt="2023-10-30T07:44:23.046" v="1395" actId="26606"/>
          <ac:picMkLst>
            <pc:docMk/>
            <pc:sldMk cId="1105702255" sldId="299"/>
            <ac:picMk id="4098" creationId="{AF09F005-FD3F-ACB6-4BA2-32070E8D6580}"/>
          </ac:picMkLst>
        </pc:picChg>
      </pc:sldChg>
      <pc:sldChg chg="addSp delSp modSp new mod setBg">
        <pc:chgData name="4420 DIPANKAR KUMAR SINGH" userId="3f28dd18-c578-4cef-a616-fecd88a252b1" providerId="ADAL" clId="{4034FDE6-1B1D-438A-8297-F8600CCA63CB}" dt="2023-10-30T07:45:55.473" v="1411" actId="26606"/>
        <pc:sldMkLst>
          <pc:docMk/>
          <pc:sldMk cId="962619905" sldId="300"/>
        </pc:sldMkLst>
        <pc:spChg chg="del">
          <ac:chgData name="4420 DIPANKAR KUMAR SINGH" userId="3f28dd18-c578-4cef-a616-fecd88a252b1" providerId="ADAL" clId="{4034FDE6-1B1D-438A-8297-F8600CCA63CB}" dt="2023-10-30T07:45:53.047" v="1410" actId="478"/>
          <ac:spMkLst>
            <pc:docMk/>
            <pc:sldMk cId="962619905" sldId="300"/>
            <ac:spMk id="2" creationId="{ACA26634-1B28-9857-D830-5A26F49856F6}"/>
          </ac:spMkLst>
        </pc:spChg>
        <pc:spChg chg="del mod">
          <ac:chgData name="4420 DIPANKAR KUMAR SINGH" userId="3f28dd18-c578-4cef-a616-fecd88a252b1" providerId="ADAL" clId="{4034FDE6-1B1D-438A-8297-F8600CCA63CB}" dt="2023-10-30T07:45:49.138" v="1409" actId="22"/>
          <ac:spMkLst>
            <pc:docMk/>
            <pc:sldMk cId="962619905" sldId="300"/>
            <ac:spMk id="3" creationId="{A16720F9-8BBD-DC5F-3F74-6003A884B8B5}"/>
          </ac:spMkLst>
        </pc:spChg>
        <pc:picChg chg="add mod ord">
          <ac:chgData name="4420 DIPANKAR KUMAR SINGH" userId="3f28dd18-c578-4cef-a616-fecd88a252b1" providerId="ADAL" clId="{4034FDE6-1B1D-438A-8297-F8600CCA63CB}" dt="2023-10-30T07:45:55.473" v="1411" actId="26606"/>
          <ac:picMkLst>
            <pc:docMk/>
            <pc:sldMk cId="962619905" sldId="300"/>
            <ac:picMk id="5" creationId="{A88DDC53-30D9-71EA-BC50-150C2699948B}"/>
          </ac:picMkLst>
        </pc:picChg>
      </pc:sldChg>
      <pc:sldChg chg="addSp delSp modSp new mod">
        <pc:chgData name="4420 DIPANKAR KUMAR SINGH" userId="3f28dd18-c578-4cef-a616-fecd88a252b1" providerId="ADAL" clId="{4034FDE6-1B1D-438A-8297-F8600CCA63CB}" dt="2023-10-30T08:00:11.749" v="1479" actId="1076"/>
        <pc:sldMkLst>
          <pc:docMk/>
          <pc:sldMk cId="1846688451" sldId="301"/>
        </pc:sldMkLst>
        <pc:spChg chg="mod">
          <ac:chgData name="4420 DIPANKAR KUMAR SINGH" userId="3f28dd18-c578-4cef-a616-fecd88a252b1" providerId="ADAL" clId="{4034FDE6-1B1D-438A-8297-F8600CCA63CB}" dt="2023-10-30T07:58:03.100" v="1477" actId="122"/>
          <ac:spMkLst>
            <pc:docMk/>
            <pc:sldMk cId="1846688451" sldId="301"/>
            <ac:spMk id="2" creationId="{B77727B0-3A44-1807-A3B4-D4A6E3859A13}"/>
          </ac:spMkLst>
        </pc:spChg>
        <pc:spChg chg="del">
          <ac:chgData name="4420 DIPANKAR KUMAR SINGH" userId="3f28dd18-c578-4cef-a616-fecd88a252b1" providerId="ADAL" clId="{4034FDE6-1B1D-438A-8297-F8600CCA63CB}" dt="2023-10-30T07:57:11.313" v="1413" actId="22"/>
          <ac:spMkLst>
            <pc:docMk/>
            <pc:sldMk cId="1846688451" sldId="301"/>
            <ac:spMk id="3" creationId="{51840CF9-1610-951B-9D0D-C2324DA1311C}"/>
          </ac:spMkLst>
        </pc:spChg>
        <pc:picChg chg="add mod ord">
          <ac:chgData name="4420 DIPANKAR KUMAR SINGH" userId="3f28dd18-c578-4cef-a616-fecd88a252b1" providerId="ADAL" clId="{4034FDE6-1B1D-438A-8297-F8600CCA63CB}" dt="2023-10-30T08:00:11.749" v="1479" actId="1076"/>
          <ac:picMkLst>
            <pc:docMk/>
            <pc:sldMk cId="1846688451" sldId="301"/>
            <ac:picMk id="5" creationId="{1D2627C1-9824-8C2C-B45F-5C992BE60535}"/>
          </ac:picMkLst>
        </pc:picChg>
      </pc:sldChg>
      <pc:sldChg chg="addSp delSp modSp new mod setBg">
        <pc:chgData name="4420 DIPANKAR KUMAR SINGH" userId="3f28dd18-c578-4cef-a616-fecd88a252b1" providerId="ADAL" clId="{4034FDE6-1B1D-438A-8297-F8600CCA63CB}" dt="2023-10-30T08:12:23.073" v="2311" actId="26606"/>
        <pc:sldMkLst>
          <pc:docMk/>
          <pc:sldMk cId="1021421291" sldId="302"/>
        </pc:sldMkLst>
        <pc:spChg chg="mod">
          <ac:chgData name="4420 DIPANKAR KUMAR SINGH" userId="3f28dd18-c578-4cef-a616-fecd88a252b1" providerId="ADAL" clId="{4034FDE6-1B1D-438A-8297-F8600CCA63CB}" dt="2023-10-30T08:12:23.073" v="2311" actId="26606"/>
          <ac:spMkLst>
            <pc:docMk/>
            <pc:sldMk cId="1021421291" sldId="302"/>
            <ac:spMk id="2" creationId="{DE28D72F-C18F-FFAE-961D-C35112CBD8C6}"/>
          </ac:spMkLst>
        </pc:spChg>
        <pc:spChg chg="mod">
          <ac:chgData name="4420 DIPANKAR KUMAR SINGH" userId="3f28dd18-c578-4cef-a616-fecd88a252b1" providerId="ADAL" clId="{4034FDE6-1B1D-438A-8297-F8600CCA63CB}" dt="2023-10-30T08:12:23.073" v="2311" actId="26606"/>
          <ac:spMkLst>
            <pc:docMk/>
            <pc:sldMk cId="1021421291" sldId="302"/>
            <ac:spMk id="3" creationId="{E0762EE0-665B-D447-C473-4BE34FB3BB7D}"/>
          </ac:spMkLst>
        </pc:spChg>
        <pc:spChg chg="add del">
          <ac:chgData name="4420 DIPANKAR KUMAR SINGH" userId="3f28dd18-c578-4cef-a616-fecd88a252b1" providerId="ADAL" clId="{4034FDE6-1B1D-438A-8297-F8600CCA63CB}" dt="2023-10-30T08:12:23.073" v="2311" actId="26606"/>
          <ac:spMkLst>
            <pc:docMk/>
            <pc:sldMk cId="1021421291" sldId="302"/>
            <ac:spMk id="8" creationId="{907EF6B7-1338-4443-8C46-6A318D952DFD}"/>
          </ac:spMkLst>
        </pc:spChg>
        <pc:spChg chg="add del">
          <ac:chgData name="4420 DIPANKAR KUMAR SINGH" userId="3f28dd18-c578-4cef-a616-fecd88a252b1" providerId="ADAL" clId="{4034FDE6-1B1D-438A-8297-F8600CCA63CB}" dt="2023-10-30T08:12:23.073" v="2311" actId="26606"/>
          <ac:spMkLst>
            <pc:docMk/>
            <pc:sldMk cId="1021421291" sldId="302"/>
            <ac:spMk id="10" creationId="{DAAE4CDD-124C-4DCF-9584-B6033B545DD5}"/>
          </ac:spMkLst>
        </pc:spChg>
        <pc:spChg chg="add del">
          <ac:chgData name="4420 DIPANKAR KUMAR SINGH" userId="3f28dd18-c578-4cef-a616-fecd88a252b1" providerId="ADAL" clId="{4034FDE6-1B1D-438A-8297-F8600CCA63CB}" dt="2023-10-30T08:12:23.073" v="2311" actId="26606"/>
          <ac:spMkLst>
            <pc:docMk/>
            <pc:sldMk cId="1021421291" sldId="302"/>
            <ac:spMk id="12" creationId="{081E4A58-353D-44AE-B2FC-2A74E2E400F7}"/>
          </ac:spMkLst>
        </pc:spChg>
        <pc:spChg chg="add">
          <ac:chgData name="4420 DIPANKAR KUMAR SINGH" userId="3f28dd18-c578-4cef-a616-fecd88a252b1" providerId="ADAL" clId="{4034FDE6-1B1D-438A-8297-F8600CCA63CB}" dt="2023-10-30T08:12:23.073" v="2311" actId="26606"/>
          <ac:spMkLst>
            <pc:docMk/>
            <pc:sldMk cId="1021421291" sldId="302"/>
            <ac:spMk id="18" creationId="{3ECBE1F1-D69B-4AFA-ABD5-8E41720EF6DE}"/>
          </ac:spMkLst>
        </pc:spChg>
        <pc:spChg chg="add">
          <ac:chgData name="4420 DIPANKAR KUMAR SINGH" userId="3f28dd18-c578-4cef-a616-fecd88a252b1" providerId="ADAL" clId="{4034FDE6-1B1D-438A-8297-F8600CCA63CB}" dt="2023-10-30T08:12:23.073" v="2311" actId="26606"/>
          <ac:spMkLst>
            <pc:docMk/>
            <pc:sldMk cId="1021421291" sldId="302"/>
            <ac:spMk id="20" creationId="{603A6265-E10C-4B85-9C20-E75FCAF9CC63}"/>
          </ac:spMkLst>
        </pc:spChg>
        <pc:picChg chg="add">
          <ac:chgData name="4420 DIPANKAR KUMAR SINGH" userId="3f28dd18-c578-4cef-a616-fecd88a252b1" providerId="ADAL" clId="{4034FDE6-1B1D-438A-8297-F8600CCA63CB}" dt="2023-10-30T08:12:23.073" v="2311" actId="26606"/>
          <ac:picMkLst>
            <pc:docMk/>
            <pc:sldMk cId="1021421291" sldId="302"/>
            <ac:picMk id="14" creationId="{32371750-0524-9442-55D2-E1E4F83A699D}"/>
          </ac:picMkLst>
        </pc:picChg>
      </pc:sldChg>
      <pc:sldChg chg="addSp modSp new mod setBg">
        <pc:chgData name="4420 DIPANKAR KUMAR SINGH" userId="3f28dd18-c578-4cef-a616-fecd88a252b1" providerId="ADAL" clId="{4034FDE6-1B1D-438A-8297-F8600CCA63CB}" dt="2023-10-30T08:57:44.394" v="2329" actId="26606"/>
        <pc:sldMkLst>
          <pc:docMk/>
          <pc:sldMk cId="2291150894" sldId="303"/>
        </pc:sldMkLst>
        <pc:spChg chg="mod">
          <ac:chgData name="4420 DIPANKAR KUMAR SINGH" userId="3f28dd18-c578-4cef-a616-fecd88a252b1" providerId="ADAL" clId="{4034FDE6-1B1D-438A-8297-F8600CCA63CB}" dt="2023-10-30T08:57:44.394" v="2329" actId="26606"/>
          <ac:spMkLst>
            <pc:docMk/>
            <pc:sldMk cId="2291150894" sldId="303"/>
            <ac:spMk id="2" creationId="{456A9A30-47B1-9F52-838E-0C6FD94826AE}"/>
          </ac:spMkLst>
        </pc:spChg>
        <pc:spChg chg="mod">
          <ac:chgData name="4420 DIPANKAR KUMAR SINGH" userId="3f28dd18-c578-4cef-a616-fecd88a252b1" providerId="ADAL" clId="{4034FDE6-1B1D-438A-8297-F8600CCA63CB}" dt="2023-10-30T08:57:44.394" v="2329" actId="26606"/>
          <ac:spMkLst>
            <pc:docMk/>
            <pc:sldMk cId="2291150894" sldId="303"/>
            <ac:spMk id="3" creationId="{B1D0FD7F-DB12-8478-E1D4-E76E9B9167F0}"/>
          </ac:spMkLst>
        </pc:spChg>
        <pc:spChg chg="add">
          <ac:chgData name="4420 DIPANKAR KUMAR SINGH" userId="3f28dd18-c578-4cef-a616-fecd88a252b1" providerId="ADAL" clId="{4034FDE6-1B1D-438A-8297-F8600CCA63CB}" dt="2023-10-30T08:57:44.394" v="2329" actId="26606"/>
          <ac:spMkLst>
            <pc:docMk/>
            <pc:sldMk cId="2291150894" sldId="303"/>
            <ac:spMk id="8" creationId="{5E7AA7E8-8006-4E1F-A566-FCF37EE6F35D}"/>
          </ac:spMkLst>
        </pc:spChg>
        <pc:cxnChg chg="add">
          <ac:chgData name="4420 DIPANKAR KUMAR SINGH" userId="3f28dd18-c578-4cef-a616-fecd88a252b1" providerId="ADAL" clId="{4034FDE6-1B1D-438A-8297-F8600CCA63CB}" dt="2023-10-30T08:57:44.394" v="2329" actId="26606"/>
          <ac:cxnSpMkLst>
            <pc:docMk/>
            <pc:sldMk cId="2291150894" sldId="303"/>
            <ac:cxnSpMk id="10" creationId="{56020367-4FD5-4596-8E10-C5F095CD8DBF}"/>
          </ac:cxnSpMkLst>
        </pc:cxnChg>
      </pc:sldChg>
      <pc:sldChg chg="addSp modSp new mod setBg">
        <pc:chgData name="4420 DIPANKAR KUMAR SINGH" userId="3f28dd18-c578-4cef-a616-fecd88a252b1" providerId="ADAL" clId="{4034FDE6-1B1D-438A-8297-F8600CCA63CB}" dt="2023-10-30T08:57:38.142" v="2328" actId="26606"/>
        <pc:sldMkLst>
          <pc:docMk/>
          <pc:sldMk cId="3433058348" sldId="304"/>
        </pc:sldMkLst>
        <pc:spChg chg="mod">
          <ac:chgData name="4420 DIPANKAR KUMAR SINGH" userId="3f28dd18-c578-4cef-a616-fecd88a252b1" providerId="ADAL" clId="{4034FDE6-1B1D-438A-8297-F8600CCA63CB}" dt="2023-10-30T08:57:38.142" v="2328" actId="26606"/>
          <ac:spMkLst>
            <pc:docMk/>
            <pc:sldMk cId="3433058348" sldId="304"/>
            <ac:spMk id="2" creationId="{8A2759C7-250C-ED18-8175-7F5A707BA60F}"/>
          </ac:spMkLst>
        </pc:spChg>
        <pc:spChg chg="mod">
          <ac:chgData name="4420 DIPANKAR KUMAR SINGH" userId="3f28dd18-c578-4cef-a616-fecd88a252b1" providerId="ADAL" clId="{4034FDE6-1B1D-438A-8297-F8600CCA63CB}" dt="2023-10-30T08:57:38.142" v="2328" actId="26606"/>
          <ac:spMkLst>
            <pc:docMk/>
            <pc:sldMk cId="3433058348" sldId="304"/>
            <ac:spMk id="3" creationId="{4D633B52-1C9F-F210-9B3C-343F5AA67240}"/>
          </ac:spMkLst>
        </pc:spChg>
        <pc:spChg chg="add">
          <ac:chgData name="4420 DIPANKAR KUMAR SINGH" userId="3f28dd18-c578-4cef-a616-fecd88a252b1" providerId="ADAL" clId="{4034FDE6-1B1D-438A-8297-F8600CCA63CB}" dt="2023-10-30T08:57:38.142" v="2328" actId="26606"/>
          <ac:spMkLst>
            <pc:docMk/>
            <pc:sldMk cId="3433058348" sldId="304"/>
            <ac:spMk id="8" creationId="{327D73B4-9F5C-4A64-A179-51B9500CB8B5}"/>
          </ac:spMkLst>
        </pc:spChg>
        <pc:spChg chg="add">
          <ac:chgData name="4420 DIPANKAR KUMAR SINGH" userId="3f28dd18-c578-4cef-a616-fecd88a252b1" providerId="ADAL" clId="{4034FDE6-1B1D-438A-8297-F8600CCA63CB}" dt="2023-10-30T08:57:38.142" v="2328" actId="26606"/>
          <ac:spMkLst>
            <pc:docMk/>
            <pc:sldMk cId="3433058348" sldId="304"/>
            <ac:spMk id="10" creationId="{C1F06963-6374-4B48-844F-071A9BAAAE02}"/>
          </ac:spMkLst>
        </pc:spChg>
        <pc:spChg chg="add">
          <ac:chgData name="4420 DIPANKAR KUMAR SINGH" userId="3f28dd18-c578-4cef-a616-fecd88a252b1" providerId="ADAL" clId="{4034FDE6-1B1D-438A-8297-F8600CCA63CB}" dt="2023-10-30T08:57:38.142" v="2328" actId="26606"/>
          <ac:spMkLst>
            <pc:docMk/>
            <pc:sldMk cId="3433058348" sldId="304"/>
            <ac:spMk id="12" creationId="{6CB927A4-E432-4310-9CD5-E89FF5063179}"/>
          </ac:spMkLst>
        </pc:spChg>
        <pc:spChg chg="add">
          <ac:chgData name="4420 DIPANKAR KUMAR SINGH" userId="3f28dd18-c578-4cef-a616-fecd88a252b1" providerId="ADAL" clId="{4034FDE6-1B1D-438A-8297-F8600CCA63CB}" dt="2023-10-30T08:57:38.142" v="2328" actId="26606"/>
          <ac:spMkLst>
            <pc:docMk/>
            <pc:sldMk cId="3433058348" sldId="304"/>
            <ac:spMk id="14" creationId="{1453BF6C-B012-48B7-B4E8-6D7AC7C27D02}"/>
          </ac:spMkLst>
        </pc:spChg>
        <pc:spChg chg="add">
          <ac:chgData name="4420 DIPANKAR KUMAR SINGH" userId="3f28dd18-c578-4cef-a616-fecd88a252b1" providerId="ADAL" clId="{4034FDE6-1B1D-438A-8297-F8600CCA63CB}" dt="2023-10-30T08:57:38.142" v="2328" actId="26606"/>
          <ac:spMkLst>
            <pc:docMk/>
            <pc:sldMk cId="3433058348" sldId="304"/>
            <ac:spMk id="16" creationId="{E3020543-B24B-4EC4-8FFC-8DD88EEA91A8}"/>
          </ac:spMkLst>
        </pc:spChg>
        <pc:cxnChg chg="add">
          <ac:chgData name="4420 DIPANKAR KUMAR SINGH" userId="3f28dd18-c578-4cef-a616-fecd88a252b1" providerId="ADAL" clId="{4034FDE6-1B1D-438A-8297-F8600CCA63CB}" dt="2023-10-30T08:57:38.142" v="2328" actId="26606"/>
          <ac:cxnSpMkLst>
            <pc:docMk/>
            <pc:sldMk cId="3433058348" sldId="304"/>
            <ac:cxnSpMk id="18" creationId="{C49DA8F6-BCC1-4447-B54C-57856834B94B}"/>
          </ac:cxnSpMkLst>
        </pc:cxnChg>
      </pc:sldChg>
      <pc:sldChg chg="addSp delSp modSp new mod setBg">
        <pc:chgData name="4420 DIPANKAR KUMAR SINGH" userId="3f28dd18-c578-4cef-a616-fecd88a252b1" providerId="ADAL" clId="{4034FDE6-1B1D-438A-8297-F8600CCA63CB}" dt="2023-10-30T08:58:30.289" v="2354" actId="26606"/>
        <pc:sldMkLst>
          <pc:docMk/>
          <pc:sldMk cId="712708454" sldId="305"/>
        </pc:sldMkLst>
        <pc:spChg chg="mod">
          <ac:chgData name="4420 DIPANKAR KUMAR SINGH" userId="3f28dd18-c578-4cef-a616-fecd88a252b1" providerId="ADAL" clId="{4034FDE6-1B1D-438A-8297-F8600CCA63CB}" dt="2023-10-30T08:58:30.289" v="2354" actId="26606"/>
          <ac:spMkLst>
            <pc:docMk/>
            <pc:sldMk cId="712708454" sldId="305"/>
            <ac:spMk id="2" creationId="{77F281D6-1059-FF96-5FC3-A216CA6D3487}"/>
          </ac:spMkLst>
        </pc:spChg>
        <pc:spChg chg="mod">
          <ac:chgData name="4420 DIPANKAR KUMAR SINGH" userId="3f28dd18-c578-4cef-a616-fecd88a252b1" providerId="ADAL" clId="{4034FDE6-1B1D-438A-8297-F8600CCA63CB}" dt="2023-10-30T08:58:30.289" v="2354" actId="26606"/>
          <ac:spMkLst>
            <pc:docMk/>
            <pc:sldMk cId="712708454" sldId="305"/>
            <ac:spMk id="3" creationId="{F1B2DE41-B491-E812-8FC5-BF0BFE22AD9F}"/>
          </ac:spMkLst>
        </pc:spChg>
        <pc:spChg chg="add del">
          <ac:chgData name="4420 DIPANKAR KUMAR SINGH" userId="3f28dd18-c578-4cef-a616-fecd88a252b1" providerId="ADAL" clId="{4034FDE6-1B1D-438A-8297-F8600CCA63CB}" dt="2023-10-30T08:58:23.766" v="2349" actId="26606"/>
          <ac:spMkLst>
            <pc:docMk/>
            <pc:sldMk cId="712708454" sldId="305"/>
            <ac:spMk id="8" creationId="{17718681-A12E-49D6-9925-DD7C68176D61}"/>
          </ac:spMkLst>
        </pc:spChg>
        <pc:spChg chg="add del">
          <ac:chgData name="4420 DIPANKAR KUMAR SINGH" userId="3f28dd18-c578-4cef-a616-fecd88a252b1" providerId="ADAL" clId="{4034FDE6-1B1D-438A-8297-F8600CCA63CB}" dt="2023-10-30T08:58:20.383" v="2343" actId="26606"/>
          <ac:spMkLst>
            <pc:docMk/>
            <pc:sldMk cId="712708454" sldId="305"/>
            <ac:spMk id="9" creationId="{8F90786E-B72D-4C32-BDCE-A170B007822D}"/>
          </ac:spMkLst>
        </pc:spChg>
        <pc:spChg chg="add del">
          <ac:chgData name="4420 DIPANKAR KUMAR SINGH" userId="3f28dd18-c578-4cef-a616-fecd88a252b1" providerId="ADAL" clId="{4034FDE6-1B1D-438A-8297-F8600CCA63CB}" dt="2023-10-30T08:58:23.766" v="2349" actId="26606"/>
          <ac:spMkLst>
            <pc:docMk/>
            <pc:sldMk cId="712708454" sldId="305"/>
            <ac:spMk id="10" creationId="{FBD77573-9EF2-4C35-8285-A1CF6FBB0EA5}"/>
          </ac:spMkLst>
        </pc:spChg>
        <pc:spChg chg="add del">
          <ac:chgData name="4420 DIPANKAR KUMAR SINGH" userId="3f28dd18-c578-4cef-a616-fecd88a252b1" providerId="ADAL" clId="{4034FDE6-1B1D-438A-8297-F8600CCA63CB}" dt="2023-10-30T08:58:20.383" v="2343" actId="26606"/>
          <ac:spMkLst>
            <pc:docMk/>
            <pc:sldMk cId="712708454" sldId="305"/>
            <ac:spMk id="11" creationId="{5E46F2E7-848F-4A6C-A098-4764FDEA771A}"/>
          </ac:spMkLst>
        </pc:spChg>
        <pc:spChg chg="add del">
          <ac:chgData name="4420 DIPANKAR KUMAR SINGH" userId="3f28dd18-c578-4cef-a616-fecd88a252b1" providerId="ADAL" clId="{4034FDE6-1B1D-438A-8297-F8600CCA63CB}" dt="2023-10-30T08:58:26.118" v="2351" actId="26606"/>
          <ac:spMkLst>
            <pc:docMk/>
            <pc:sldMk cId="712708454" sldId="305"/>
            <ac:spMk id="12" creationId="{79BB35BC-D5C2-4C8B-A22A-A71E6191913B}"/>
          </ac:spMkLst>
        </pc:spChg>
        <pc:spChg chg="add del">
          <ac:chgData name="4420 DIPANKAR KUMAR SINGH" userId="3f28dd18-c578-4cef-a616-fecd88a252b1" providerId="ADAL" clId="{4034FDE6-1B1D-438A-8297-F8600CCA63CB}" dt="2023-10-30T08:58:22.389" v="2345" actId="26606"/>
          <ac:spMkLst>
            <pc:docMk/>
            <pc:sldMk cId="712708454" sldId="305"/>
            <ac:spMk id="13" creationId="{D009D6D5-DAC2-4A8B-A17A-E206B9012D09}"/>
          </ac:spMkLst>
        </pc:spChg>
        <pc:spChg chg="add del">
          <ac:chgData name="4420 DIPANKAR KUMAR SINGH" userId="3f28dd18-c578-4cef-a616-fecd88a252b1" providerId="ADAL" clId="{4034FDE6-1B1D-438A-8297-F8600CCA63CB}" dt="2023-10-30T08:58:23.041" v="2347" actId="26606"/>
          <ac:spMkLst>
            <pc:docMk/>
            <pc:sldMk cId="712708454" sldId="305"/>
            <ac:spMk id="16" creationId="{8F90786E-B72D-4C32-BDCE-A170B007822D}"/>
          </ac:spMkLst>
        </pc:spChg>
        <pc:spChg chg="add del">
          <ac:chgData name="4420 DIPANKAR KUMAR SINGH" userId="3f28dd18-c578-4cef-a616-fecd88a252b1" providerId="ADAL" clId="{4034FDE6-1B1D-438A-8297-F8600CCA63CB}" dt="2023-10-30T08:58:23.041" v="2347" actId="26606"/>
          <ac:spMkLst>
            <pc:docMk/>
            <pc:sldMk cId="712708454" sldId="305"/>
            <ac:spMk id="17" creationId="{5E46F2E7-848F-4A6C-A098-4764FDEA771A}"/>
          </ac:spMkLst>
        </pc:spChg>
        <pc:spChg chg="add del">
          <ac:chgData name="4420 DIPANKAR KUMAR SINGH" userId="3f28dd18-c578-4cef-a616-fecd88a252b1" providerId="ADAL" clId="{4034FDE6-1B1D-438A-8297-F8600CCA63CB}" dt="2023-10-30T08:58:30.280" v="2353" actId="26606"/>
          <ac:spMkLst>
            <pc:docMk/>
            <pc:sldMk cId="712708454" sldId="305"/>
            <ac:spMk id="19" creationId="{8F90786E-B72D-4C32-BDCE-A170B007822D}"/>
          </ac:spMkLst>
        </pc:spChg>
        <pc:spChg chg="add del">
          <ac:chgData name="4420 DIPANKAR KUMAR SINGH" userId="3f28dd18-c578-4cef-a616-fecd88a252b1" providerId="ADAL" clId="{4034FDE6-1B1D-438A-8297-F8600CCA63CB}" dt="2023-10-30T08:58:30.280" v="2353" actId="26606"/>
          <ac:spMkLst>
            <pc:docMk/>
            <pc:sldMk cId="712708454" sldId="305"/>
            <ac:spMk id="20" creationId="{5E46F2E7-848F-4A6C-A098-4764FDEA771A}"/>
          </ac:spMkLst>
        </pc:spChg>
        <pc:spChg chg="add">
          <ac:chgData name="4420 DIPANKAR KUMAR SINGH" userId="3f28dd18-c578-4cef-a616-fecd88a252b1" providerId="ADAL" clId="{4034FDE6-1B1D-438A-8297-F8600CCA63CB}" dt="2023-10-30T08:58:30.289" v="2354" actId="26606"/>
          <ac:spMkLst>
            <pc:docMk/>
            <pc:sldMk cId="712708454" sldId="305"/>
            <ac:spMk id="23" creationId="{79BB35BC-D5C2-4C8B-A22A-A71E6191913B}"/>
          </ac:spMkLst>
        </pc:spChg>
        <pc:picChg chg="add del">
          <ac:chgData name="4420 DIPANKAR KUMAR SINGH" userId="3f28dd18-c578-4cef-a616-fecd88a252b1" providerId="ADAL" clId="{4034FDE6-1B1D-438A-8297-F8600CCA63CB}" dt="2023-10-30T08:58:20.383" v="2343" actId="26606"/>
          <ac:picMkLst>
            <pc:docMk/>
            <pc:sldMk cId="712708454" sldId="305"/>
            <ac:picMk id="5" creationId="{2F57751D-BBC8-F973-7744-AA5EFAF11B9C}"/>
          </ac:picMkLst>
        </pc:picChg>
        <pc:picChg chg="add del">
          <ac:chgData name="4420 DIPANKAR KUMAR SINGH" userId="3f28dd18-c578-4cef-a616-fecd88a252b1" providerId="ADAL" clId="{4034FDE6-1B1D-438A-8297-F8600CCA63CB}" dt="2023-10-30T08:58:22.389" v="2345" actId="26606"/>
          <ac:picMkLst>
            <pc:docMk/>
            <pc:sldMk cId="712708454" sldId="305"/>
            <ac:picMk id="14" creationId="{2C6B3863-19E6-920B-3C40-8B06D0AF27BD}"/>
          </ac:picMkLst>
        </pc:picChg>
        <pc:picChg chg="add del">
          <ac:chgData name="4420 DIPANKAR KUMAR SINGH" userId="3f28dd18-c578-4cef-a616-fecd88a252b1" providerId="ADAL" clId="{4034FDE6-1B1D-438A-8297-F8600CCA63CB}" dt="2023-10-30T08:58:26.118" v="2351" actId="26606"/>
          <ac:picMkLst>
            <pc:docMk/>
            <pc:sldMk cId="712708454" sldId="305"/>
            <ac:picMk id="15" creationId="{5F35BC95-BDA7-C35E-55A1-AA795204C701}"/>
          </ac:picMkLst>
        </pc:picChg>
        <pc:picChg chg="add del">
          <ac:chgData name="4420 DIPANKAR KUMAR SINGH" userId="3f28dd18-c578-4cef-a616-fecd88a252b1" providerId="ADAL" clId="{4034FDE6-1B1D-438A-8297-F8600CCA63CB}" dt="2023-10-30T08:58:23.041" v="2347" actId="26606"/>
          <ac:picMkLst>
            <pc:docMk/>
            <pc:sldMk cId="712708454" sldId="305"/>
            <ac:picMk id="18" creationId="{2F57751D-BBC8-F973-7744-AA5EFAF11B9C}"/>
          </ac:picMkLst>
        </pc:picChg>
        <pc:picChg chg="add del">
          <ac:chgData name="4420 DIPANKAR KUMAR SINGH" userId="3f28dd18-c578-4cef-a616-fecd88a252b1" providerId="ADAL" clId="{4034FDE6-1B1D-438A-8297-F8600CCA63CB}" dt="2023-10-30T08:58:30.280" v="2353" actId="26606"/>
          <ac:picMkLst>
            <pc:docMk/>
            <pc:sldMk cId="712708454" sldId="305"/>
            <ac:picMk id="21" creationId="{2F57751D-BBC8-F973-7744-AA5EFAF11B9C}"/>
          </ac:picMkLst>
        </pc:picChg>
        <pc:picChg chg="add">
          <ac:chgData name="4420 DIPANKAR KUMAR SINGH" userId="3f28dd18-c578-4cef-a616-fecd88a252b1" providerId="ADAL" clId="{4034FDE6-1B1D-438A-8297-F8600CCA63CB}" dt="2023-10-30T08:58:30.289" v="2354" actId="26606"/>
          <ac:picMkLst>
            <pc:docMk/>
            <pc:sldMk cId="712708454" sldId="305"/>
            <ac:picMk id="24" creationId="{5F35BC95-BDA7-C35E-55A1-AA795204C701}"/>
          </ac:picMkLst>
        </pc:picChg>
      </pc:sldChg>
      <pc:sldChg chg="addSp delSp modSp new mod">
        <pc:chgData name="4420 DIPANKAR KUMAR SINGH" userId="3f28dd18-c578-4cef-a616-fecd88a252b1" providerId="ADAL" clId="{4034FDE6-1B1D-438A-8297-F8600CCA63CB}" dt="2023-10-30T08:59:58.399" v="2377" actId="26606"/>
        <pc:sldMkLst>
          <pc:docMk/>
          <pc:sldMk cId="3576299455" sldId="306"/>
        </pc:sldMkLst>
        <pc:spChg chg="mod">
          <ac:chgData name="4420 DIPANKAR KUMAR SINGH" userId="3f28dd18-c578-4cef-a616-fecd88a252b1" providerId="ADAL" clId="{4034FDE6-1B1D-438A-8297-F8600CCA63CB}" dt="2023-10-30T08:59:07.255" v="2365" actId="20577"/>
          <ac:spMkLst>
            <pc:docMk/>
            <pc:sldMk cId="3576299455" sldId="306"/>
            <ac:spMk id="2" creationId="{0888DBDC-DA3B-0A6D-4EC1-8019120A5E2B}"/>
          </ac:spMkLst>
        </pc:spChg>
        <pc:spChg chg="add del mod">
          <ac:chgData name="4420 DIPANKAR KUMAR SINGH" userId="3f28dd18-c578-4cef-a616-fecd88a252b1" providerId="ADAL" clId="{4034FDE6-1B1D-438A-8297-F8600CCA63CB}" dt="2023-10-30T08:59:58.399" v="2377" actId="26606"/>
          <ac:spMkLst>
            <pc:docMk/>
            <pc:sldMk cId="3576299455" sldId="306"/>
            <ac:spMk id="3" creationId="{8B65FF6E-9DAD-7828-9337-DD659407BA1B}"/>
          </ac:spMkLst>
        </pc:spChg>
        <pc:graphicFrameChg chg="add del">
          <ac:chgData name="4420 DIPANKAR KUMAR SINGH" userId="3f28dd18-c578-4cef-a616-fecd88a252b1" providerId="ADAL" clId="{4034FDE6-1B1D-438A-8297-F8600CCA63CB}" dt="2023-10-30T08:59:58.399" v="2377" actId="26606"/>
          <ac:graphicFrameMkLst>
            <pc:docMk/>
            <pc:sldMk cId="3576299455" sldId="306"/>
            <ac:graphicFrameMk id="5" creationId="{6D47B149-30A6-D8D3-7F0E-49B713904858}"/>
          </ac:graphicFrameMkLst>
        </pc:graphicFrameChg>
      </pc:sldChg>
      <pc:sldChg chg="addSp delSp modSp new mod setBg setClrOvrMap">
        <pc:chgData name="4420 DIPANKAR KUMAR SINGH" userId="3f28dd18-c578-4cef-a616-fecd88a252b1" providerId="ADAL" clId="{4034FDE6-1B1D-438A-8297-F8600CCA63CB}" dt="2023-10-30T09:02:30.222" v="2397" actId="26606"/>
        <pc:sldMkLst>
          <pc:docMk/>
          <pc:sldMk cId="3509737017" sldId="307"/>
        </pc:sldMkLst>
        <pc:spChg chg="mod">
          <ac:chgData name="4420 DIPANKAR KUMAR SINGH" userId="3f28dd18-c578-4cef-a616-fecd88a252b1" providerId="ADAL" clId="{4034FDE6-1B1D-438A-8297-F8600CCA63CB}" dt="2023-10-30T09:02:30.222" v="2397" actId="26606"/>
          <ac:spMkLst>
            <pc:docMk/>
            <pc:sldMk cId="3509737017" sldId="307"/>
            <ac:spMk id="2" creationId="{967BDCF5-EE06-B998-CDC1-EB0B1E1DC4D7}"/>
          </ac:spMkLst>
        </pc:spChg>
        <pc:spChg chg="add del">
          <ac:chgData name="4420 DIPANKAR KUMAR SINGH" userId="3f28dd18-c578-4cef-a616-fecd88a252b1" providerId="ADAL" clId="{4034FDE6-1B1D-438A-8297-F8600CCA63CB}" dt="2023-10-30T09:02:30.222" v="2397" actId="26606"/>
          <ac:spMkLst>
            <pc:docMk/>
            <pc:sldMk cId="3509737017" sldId="307"/>
            <ac:spMk id="3" creationId="{B63838AE-2525-B218-937E-A20B3AD8A536}"/>
          </ac:spMkLst>
        </pc:spChg>
        <pc:spChg chg="add del">
          <ac:chgData name="4420 DIPANKAR KUMAR SINGH" userId="3f28dd18-c578-4cef-a616-fecd88a252b1" providerId="ADAL" clId="{4034FDE6-1B1D-438A-8297-F8600CCA63CB}" dt="2023-10-30T09:02:28.232" v="2392" actId="26606"/>
          <ac:spMkLst>
            <pc:docMk/>
            <pc:sldMk cId="3509737017" sldId="307"/>
            <ac:spMk id="9" creationId="{C1DD1A8A-57D5-4A81-AD04-532B043C5611}"/>
          </ac:spMkLst>
        </pc:spChg>
        <pc:spChg chg="add del">
          <ac:chgData name="4420 DIPANKAR KUMAR SINGH" userId="3f28dd18-c578-4cef-a616-fecd88a252b1" providerId="ADAL" clId="{4034FDE6-1B1D-438A-8297-F8600CCA63CB}" dt="2023-10-30T09:02:28.232" v="2392" actId="26606"/>
          <ac:spMkLst>
            <pc:docMk/>
            <pc:sldMk cId="3509737017" sldId="307"/>
            <ac:spMk id="11" creationId="{007891EC-4501-44ED-A8C8-B11B6DB767AB}"/>
          </ac:spMkLst>
        </pc:spChg>
        <pc:spChg chg="add del">
          <ac:chgData name="4420 DIPANKAR KUMAR SINGH" userId="3f28dd18-c578-4cef-a616-fecd88a252b1" providerId="ADAL" clId="{4034FDE6-1B1D-438A-8297-F8600CCA63CB}" dt="2023-10-30T09:02:29.406" v="2394" actId="26606"/>
          <ac:spMkLst>
            <pc:docMk/>
            <pc:sldMk cId="3509737017" sldId="307"/>
            <ac:spMk id="13" creationId="{71B2258F-86CA-4D4D-8270-BC05FCDEBFB3}"/>
          </ac:spMkLst>
        </pc:spChg>
        <pc:spChg chg="add del">
          <ac:chgData name="4420 DIPANKAR KUMAR SINGH" userId="3f28dd18-c578-4cef-a616-fecd88a252b1" providerId="ADAL" clId="{4034FDE6-1B1D-438A-8297-F8600CCA63CB}" dt="2023-10-30T09:02:30.206" v="2396" actId="26606"/>
          <ac:spMkLst>
            <pc:docMk/>
            <pc:sldMk cId="3509737017" sldId="307"/>
            <ac:spMk id="17" creationId="{53306540-870A-7346-8CFF-A1B08DE50CF9}"/>
          </ac:spMkLst>
        </pc:spChg>
        <pc:spChg chg="add">
          <ac:chgData name="4420 DIPANKAR KUMAR SINGH" userId="3f28dd18-c578-4cef-a616-fecd88a252b1" providerId="ADAL" clId="{4034FDE6-1B1D-438A-8297-F8600CCA63CB}" dt="2023-10-30T09:02:30.222" v="2397" actId="26606"/>
          <ac:spMkLst>
            <pc:docMk/>
            <pc:sldMk cId="3509737017" sldId="307"/>
            <ac:spMk id="22" creationId="{71B2258F-86CA-4D4D-8270-BC05FCDEBFB3}"/>
          </ac:spMkLst>
        </pc:spChg>
        <pc:grpChg chg="add del">
          <ac:chgData name="4420 DIPANKAR KUMAR SINGH" userId="3f28dd18-c578-4cef-a616-fecd88a252b1" providerId="ADAL" clId="{4034FDE6-1B1D-438A-8297-F8600CCA63CB}" dt="2023-10-30T09:02:30.206" v="2396" actId="26606"/>
          <ac:grpSpMkLst>
            <pc:docMk/>
            <pc:sldMk cId="3509737017" sldId="307"/>
            <ac:grpSpMk id="18" creationId="{A6A79260-DC16-1E89-E412-78DBD431A19B}"/>
          </ac:grpSpMkLst>
        </pc:grpChg>
        <pc:picChg chg="add del">
          <ac:chgData name="4420 DIPANKAR KUMAR SINGH" userId="3f28dd18-c578-4cef-a616-fecd88a252b1" providerId="ADAL" clId="{4034FDE6-1B1D-438A-8297-F8600CCA63CB}" dt="2023-10-30T09:02:28.232" v="2392" actId="26606"/>
          <ac:picMkLst>
            <pc:docMk/>
            <pc:sldMk cId="3509737017" sldId="307"/>
            <ac:picMk id="5" creationId="{E52C1577-FB15-A19D-B266-26FBE441B383}"/>
          </ac:picMkLst>
        </pc:picChg>
        <pc:picChg chg="add del">
          <ac:chgData name="4420 DIPANKAR KUMAR SINGH" userId="3f28dd18-c578-4cef-a616-fecd88a252b1" providerId="ADAL" clId="{4034FDE6-1B1D-438A-8297-F8600CCA63CB}" dt="2023-10-30T09:02:29.406" v="2394" actId="26606"/>
          <ac:picMkLst>
            <pc:docMk/>
            <pc:sldMk cId="3509737017" sldId="307"/>
            <ac:picMk id="14" creationId="{5DBE73EA-432A-9495-3BFD-5905387EA7E1}"/>
          </ac:picMkLst>
        </pc:picChg>
        <pc:picChg chg="add del">
          <ac:chgData name="4420 DIPANKAR KUMAR SINGH" userId="3f28dd18-c578-4cef-a616-fecd88a252b1" providerId="ADAL" clId="{4034FDE6-1B1D-438A-8297-F8600CCA63CB}" dt="2023-10-30T09:02:30.206" v="2396" actId="26606"/>
          <ac:picMkLst>
            <pc:docMk/>
            <pc:sldMk cId="3509737017" sldId="307"/>
            <ac:picMk id="16" creationId="{B6BA355A-EA24-4FAC-2FBC-4E1E92065BCE}"/>
          </ac:picMkLst>
        </pc:picChg>
        <pc:picChg chg="add">
          <ac:chgData name="4420 DIPANKAR KUMAR SINGH" userId="3f28dd18-c578-4cef-a616-fecd88a252b1" providerId="ADAL" clId="{4034FDE6-1B1D-438A-8297-F8600CCA63CB}" dt="2023-10-30T09:02:30.222" v="2397" actId="26606"/>
          <ac:picMkLst>
            <pc:docMk/>
            <pc:sldMk cId="3509737017" sldId="307"/>
            <ac:picMk id="23" creationId="{5DBE73EA-432A-9495-3BFD-5905387EA7E1}"/>
          </ac:picMkLst>
        </pc:picChg>
      </pc:sldChg>
    </pc:docChg>
  </pc:docChgLst>
  <pc:docChgLst>
    <pc:chgData name="4420 DIPANKAR KUMAR SINGH" userId="3f28dd18-c578-4cef-a616-fecd88a252b1" providerId="ADAL" clId="{9E25D2E8-0170-4D7B-A60F-D9BC895C9996}"/>
    <pc:docChg chg="undo redo custSel addSld modSld">
      <pc:chgData name="4420 DIPANKAR KUMAR SINGH" userId="3f28dd18-c578-4cef-a616-fecd88a252b1" providerId="ADAL" clId="{9E25D2E8-0170-4D7B-A60F-D9BC895C9996}" dt="2024-03-13T08:44:05.555" v="82" actId="20577"/>
      <pc:docMkLst>
        <pc:docMk/>
      </pc:docMkLst>
      <pc:sldChg chg="modSp mod">
        <pc:chgData name="4420 DIPANKAR KUMAR SINGH" userId="3f28dd18-c578-4cef-a616-fecd88a252b1" providerId="ADAL" clId="{9E25D2E8-0170-4D7B-A60F-D9BC895C9996}" dt="2024-03-13T08:44:05.555" v="82" actId="20577"/>
        <pc:sldMkLst>
          <pc:docMk/>
          <pc:sldMk cId="1460401786" sldId="256"/>
        </pc:sldMkLst>
        <pc:spChg chg="mod">
          <ac:chgData name="4420 DIPANKAR KUMAR SINGH" userId="3f28dd18-c578-4cef-a616-fecd88a252b1" providerId="ADAL" clId="{9E25D2E8-0170-4D7B-A60F-D9BC895C9996}" dt="2024-03-13T08:44:05.555" v="82" actId="20577"/>
          <ac:spMkLst>
            <pc:docMk/>
            <pc:sldMk cId="1460401786" sldId="256"/>
            <ac:spMk id="6" creationId="{329400BD-400F-7C28-10B3-B68E86364091}"/>
          </ac:spMkLst>
        </pc:spChg>
      </pc:sldChg>
      <pc:sldChg chg="addSp delSp modSp new mod setBg">
        <pc:chgData name="4420 DIPANKAR KUMAR SINGH" userId="3f28dd18-c578-4cef-a616-fecd88a252b1" providerId="ADAL" clId="{9E25D2E8-0170-4D7B-A60F-D9BC895C9996}" dt="2024-02-21T08:38:20.816" v="29" actId="27614"/>
        <pc:sldMkLst>
          <pc:docMk/>
          <pc:sldMk cId="10855368" sldId="308"/>
        </pc:sldMkLst>
        <pc:spChg chg="mod ord">
          <ac:chgData name="4420 DIPANKAR KUMAR SINGH" userId="3f28dd18-c578-4cef-a616-fecd88a252b1" providerId="ADAL" clId="{9E25D2E8-0170-4D7B-A60F-D9BC895C9996}" dt="2024-02-21T08:38:17.201" v="27" actId="26606"/>
          <ac:spMkLst>
            <pc:docMk/>
            <pc:sldMk cId="10855368" sldId="308"/>
            <ac:spMk id="2" creationId="{2611E1DE-1013-8E7A-D7D2-046748B49416}"/>
          </ac:spMkLst>
        </pc:spChg>
        <pc:spChg chg="del">
          <ac:chgData name="4420 DIPANKAR KUMAR SINGH" userId="3f28dd18-c578-4cef-a616-fecd88a252b1" providerId="ADAL" clId="{9E25D2E8-0170-4D7B-A60F-D9BC895C9996}" dt="2024-02-21T08:36:44.930" v="1"/>
          <ac:spMkLst>
            <pc:docMk/>
            <pc:sldMk cId="10855368" sldId="308"/>
            <ac:spMk id="3" creationId="{74371BB8-3D1D-6D25-B108-5D5DC057A063}"/>
          </ac:spMkLst>
        </pc:spChg>
        <pc:spChg chg="add del mod">
          <ac:chgData name="4420 DIPANKAR KUMAR SINGH" userId="3f28dd18-c578-4cef-a616-fecd88a252b1" providerId="ADAL" clId="{9E25D2E8-0170-4D7B-A60F-D9BC895C9996}" dt="2024-02-21T08:37:28.034" v="4" actId="22"/>
          <ac:spMkLst>
            <pc:docMk/>
            <pc:sldMk cId="10855368" sldId="308"/>
            <ac:spMk id="4" creationId="{A96E10A0-642C-43BB-CE2D-0C46E944A6AC}"/>
          </ac:spMkLst>
        </pc:spChg>
        <pc:spChg chg="add del">
          <ac:chgData name="4420 DIPANKAR KUMAR SINGH" userId="3f28dd18-c578-4cef-a616-fecd88a252b1" providerId="ADAL" clId="{9E25D2E8-0170-4D7B-A60F-D9BC895C9996}" dt="2024-02-21T08:37:52.985" v="14" actId="26606"/>
          <ac:spMkLst>
            <pc:docMk/>
            <pc:sldMk cId="10855368" sldId="308"/>
            <ac:spMk id="12" creationId="{C360D4E1-5B59-C164-B2F8-27CCF180EE07}"/>
          </ac:spMkLst>
        </pc:spChg>
        <pc:spChg chg="add del">
          <ac:chgData name="4420 DIPANKAR KUMAR SINGH" userId="3f28dd18-c578-4cef-a616-fecd88a252b1" providerId="ADAL" clId="{9E25D2E8-0170-4D7B-A60F-D9BC895C9996}" dt="2024-02-21T08:37:49.807" v="8" actId="26606"/>
          <ac:spMkLst>
            <pc:docMk/>
            <pc:sldMk cId="10855368" sldId="308"/>
            <ac:spMk id="13" creationId="{D4771268-CB57-404A-9271-370EB28F6090}"/>
          </ac:spMkLst>
        </pc:spChg>
        <pc:spChg chg="add del">
          <ac:chgData name="4420 DIPANKAR KUMAR SINGH" userId="3f28dd18-c578-4cef-a616-fecd88a252b1" providerId="ADAL" clId="{9E25D2E8-0170-4D7B-A60F-D9BC895C9996}" dt="2024-02-21T08:37:50.624" v="10" actId="26606"/>
          <ac:spMkLst>
            <pc:docMk/>
            <pc:sldMk cId="10855368" sldId="308"/>
            <ac:spMk id="15" creationId="{99ED5833-B85B-4103-8A3B-CAB0308E6C15}"/>
          </ac:spMkLst>
        </pc:spChg>
        <pc:spChg chg="add del">
          <ac:chgData name="4420 DIPANKAR KUMAR SINGH" userId="3f28dd18-c578-4cef-a616-fecd88a252b1" providerId="ADAL" clId="{9E25D2E8-0170-4D7B-A60F-D9BC895C9996}" dt="2024-02-21T08:37:54.136" v="16" actId="26606"/>
          <ac:spMkLst>
            <pc:docMk/>
            <pc:sldMk cId="10855368" sldId="308"/>
            <ac:spMk id="19" creationId="{D2542E1A-076E-4A34-BB67-2BF961754E0C}"/>
          </ac:spMkLst>
        </pc:spChg>
        <pc:spChg chg="add del">
          <ac:chgData name="4420 DIPANKAR KUMAR SINGH" userId="3f28dd18-c578-4cef-a616-fecd88a252b1" providerId="ADAL" clId="{9E25D2E8-0170-4D7B-A60F-D9BC895C9996}" dt="2024-02-21T08:37:52.985" v="14" actId="26606"/>
          <ac:spMkLst>
            <pc:docMk/>
            <pc:sldMk cId="10855368" sldId="308"/>
            <ac:spMk id="20" creationId="{69D47016-023F-44BD-981C-50E7A10A6609}"/>
          </ac:spMkLst>
        </pc:spChg>
        <pc:spChg chg="add del">
          <ac:chgData name="4420 DIPANKAR KUMAR SINGH" userId="3f28dd18-c578-4cef-a616-fecd88a252b1" providerId="ADAL" clId="{9E25D2E8-0170-4D7B-A60F-D9BC895C9996}" dt="2024-02-21T08:37:52.985" v="14" actId="26606"/>
          <ac:spMkLst>
            <pc:docMk/>
            <pc:sldMk cId="10855368" sldId="308"/>
            <ac:spMk id="21" creationId="{6D8B37B0-0682-433E-BC8D-498C04ABD9A7}"/>
          </ac:spMkLst>
        </pc:spChg>
        <pc:spChg chg="add del">
          <ac:chgData name="4420 DIPANKAR KUMAR SINGH" userId="3f28dd18-c578-4cef-a616-fecd88a252b1" providerId="ADAL" clId="{9E25D2E8-0170-4D7B-A60F-D9BC895C9996}" dt="2024-02-21T08:37:54.136" v="16" actId="26606"/>
          <ac:spMkLst>
            <pc:docMk/>
            <pc:sldMk cId="10855368" sldId="308"/>
            <ac:spMk id="23" creationId="{82095FCE-EF05-4443-B97A-85DEE3A5CA17}"/>
          </ac:spMkLst>
        </pc:spChg>
        <pc:spChg chg="add del">
          <ac:chgData name="4420 DIPANKAR KUMAR SINGH" userId="3f28dd18-c578-4cef-a616-fecd88a252b1" providerId="ADAL" clId="{9E25D2E8-0170-4D7B-A60F-D9BC895C9996}" dt="2024-02-21T08:37:54.136" v="16" actId="26606"/>
          <ac:spMkLst>
            <pc:docMk/>
            <pc:sldMk cId="10855368" sldId="308"/>
            <ac:spMk id="24" creationId="{8F7AFB9A-7364-478C-B48B-8523CDD9AE8D}"/>
          </ac:spMkLst>
        </pc:spChg>
        <pc:spChg chg="add del">
          <ac:chgData name="4420 DIPANKAR KUMAR SINGH" userId="3f28dd18-c578-4cef-a616-fecd88a252b1" providerId="ADAL" clId="{9E25D2E8-0170-4D7B-A60F-D9BC895C9996}" dt="2024-02-21T08:37:54.136" v="16" actId="26606"/>
          <ac:spMkLst>
            <pc:docMk/>
            <pc:sldMk cId="10855368" sldId="308"/>
            <ac:spMk id="25" creationId="{36678033-86B6-40E6-BE90-78D8ED4E3A31}"/>
          </ac:spMkLst>
        </pc:spChg>
        <pc:spChg chg="add del">
          <ac:chgData name="4420 DIPANKAR KUMAR SINGH" userId="3f28dd18-c578-4cef-a616-fecd88a252b1" providerId="ADAL" clId="{9E25D2E8-0170-4D7B-A60F-D9BC895C9996}" dt="2024-02-21T08:37:54.136" v="16" actId="26606"/>
          <ac:spMkLst>
            <pc:docMk/>
            <pc:sldMk cId="10855368" sldId="308"/>
            <ac:spMk id="26" creationId="{75C56826-D4E5-42ED-8529-079651CB3005}"/>
          </ac:spMkLst>
        </pc:spChg>
        <pc:spChg chg="add del">
          <ac:chgData name="4420 DIPANKAR KUMAR SINGH" userId="3f28dd18-c578-4cef-a616-fecd88a252b1" providerId="ADAL" clId="{9E25D2E8-0170-4D7B-A60F-D9BC895C9996}" dt="2024-02-21T08:37:54.136" v="16" actId="26606"/>
          <ac:spMkLst>
            <pc:docMk/>
            <pc:sldMk cId="10855368" sldId="308"/>
            <ac:spMk id="27" creationId="{2A3801A5-EBFF-3426-E3D2-B9F151BF9588}"/>
          </ac:spMkLst>
        </pc:spChg>
        <pc:spChg chg="add del">
          <ac:chgData name="4420 DIPANKAR KUMAR SINGH" userId="3f28dd18-c578-4cef-a616-fecd88a252b1" providerId="ADAL" clId="{9E25D2E8-0170-4D7B-A60F-D9BC895C9996}" dt="2024-02-21T08:37:58.709" v="18" actId="26606"/>
          <ac:spMkLst>
            <pc:docMk/>
            <pc:sldMk cId="10855368" sldId="308"/>
            <ac:spMk id="29" creationId="{5C8908E2-EE49-44D2-9428-A28D2312A8D5}"/>
          </ac:spMkLst>
        </pc:spChg>
        <pc:spChg chg="add del">
          <ac:chgData name="4420 DIPANKAR KUMAR SINGH" userId="3f28dd18-c578-4cef-a616-fecd88a252b1" providerId="ADAL" clId="{9E25D2E8-0170-4D7B-A60F-D9BC895C9996}" dt="2024-02-21T08:37:58.709" v="18" actId="26606"/>
          <ac:spMkLst>
            <pc:docMk/>
            <pc:sldMk cId="10855368" sldId="308"/>
            <ac:spMk id="33" creationId="{8B88B599-C539-4F18-A32A-40207EC6E21A}"/>
          </ac:spMkLst>
        </pc:spChg>
        <pc:spChg chg="add del">
          <ac:chgData name="4420 DIPANKAR KUMAR SINGH" userId="3f28dd18-c578-4cef-a616-fecd88a252b1" providerId="ADAL" clId="{9E25D2E8-0170-4D7B-A60F-D9BC895C9996}" dt="2024-02-21T08:37:58.709" v="18" actId="26606"/>
          <ac:spMkLst>
            <pc:docMk/>
            <pc:sldMk cId="10855368" sldId="308"/>
            <ac:spMk id="34" creationId="{ED888B23-07FA-482A-96DF-47E31AF1A603}"/>
          </ac:spMkLst>
        </pc:spChg>
        <pc:spChg chg="add del">
          <ac:chgData name="4420 DIPANKAR KUMAR SINGH" userId="3f28dd18-c578-4cef-a616-fecd88a252b1" providerId="ADAL" clId="{9E25D2E8-0170-4D7B-A60F-D9BC895C9996}" dt="2024-02-21T08:37:58.709" v="18" actId="26606"/>
          <ac:spMkLst>
            <pc:docMk/>
            <pc:sldMk cId="10855368" sldId="308"/>
            <ac:spMk id="35" creationId="{BC675C98-216D-603D-F38E-BA066E986BC8}"/>
          </ac:spMkLst>
        </pc:spChg>
        <pc:spChg chg="add del">
          <ac:chgData name="4420 DIPANKAR KUMAR SINGH" userId="3f28dd18-c578-4cef-a616-fecd88a252b1" providerId="ADAL" clId="{9E25D2E8-0170-4D7B-A60F-D9BC895C9996}" dt="2024-02-21T08:38:17.201" v="27" actId="26606"/>
          <ac:spMkLst>
            <pc:docMk/>
            <pc:sldMk cId="10855368" sldId="308"/>
            <ac:spMk id="37" creationId="{0D7B6173-1D58-48E2-83CF-37350F315F75}"/>
          </ac:spMkLst>
        </pc:spChg>
        <pc:spChg chg="add del">
          <ac:chgData name="4420 DIPANKAR KUMAR SINGH" userId="3f28dd18-c578-4cef-a616-fecd88a252b1" providerId="ADAL" clId="{9E25D2E8-0170-4D7B-A60F-D9BC895C9996}" dt="2024-02-21T08:38:17.201" v="27" actId="26606"/>
          <ac:spMkLst>
            <pc:docMk/>
            <pc:sldMk cId="10855368" sldId="308"/>
            <ac:spMk id="38" creationId="{02EBFA83-D4DB-4CA0-B229-9E44634D7FE9}"/>
          </ac:spMkLst>
        </pc:spChg>
        <pc:spChg chg="add del">
          <ac:chgData name="4420 DIPANKAR KUMAR SINGH" userId="3f28dd18-c578-4cef-a616-fecd88a252b1" providerId="ADAL" clId="{9E25D2E8-0170-4D7B-A60F-D9BC895C9996}" dt="2024-02-21T08:38:17.201" v="27" actId="26606"/>
          <ac:spMkLst>
            <pc:docMk/>
            <pc:sldMk cId="10855368" sldId="308"/>
            <ac:spMk id="40" creationId="{21BDEC81-16A7-4451-B893-C15000083B77}"/>
          </ac:spMkLst>
        </pc:spChg>
        <pc:spChg chg="add del">
          <ac:chgData name="4420 DIPANKAR KUMAR SINGH" userId="3f28dd18-c578-4cef-a616-fecd88a252b1" providerId="ADAL" clId="{9E25D2E8-0170-4D7B-A60F-D9BC895C9996}" dt="2024-02-21T08:38:17.201" v="27" actId="26606"/>
          <ac:spMkLst>
            <pc:docMk/>
            <pc:sldMk cId="10855368" sldId="308"/>
            <ac:spMk id="41" creationId="{26A515A1-4D80-430E-BE0A-71A290516A82}"/>
          </ac:spMkLst>
        </pc:spChg>
        <pc:spChg chg="add del">
          <ac:chgData name="4420 DIPANKAR KUMAR SINGH" userId="3f28dd18-c578-4cef-a616-fecd88a252b1" providerId="ADAL" clId="{9E25D2E8-0170-4D7B-A60F-D9BC895C9996}" dt="2024-02-21T08:38:03.799" v="20" actId="478"/>
          <ac:spMkLst>
            <pc:docMk/>
            <pc:sldMk cId="10855368" sldId="308"/>
            <ac:spMk id="42" creationId="{E4D9DDCB-82D5-9E09-2266-74FBD94959A5}"/>
          </ac:spMkLst>
        </pc:spChg>
        <pc:spChg chg="add del">
          <ac:chgData name="4420 DIPANKAR KUMAR SINGH" userId="3f28dd18-c578-4cef-a616-fecd88a252b1" providerId="ADAL" clId="{9E25D2E8-0170-4D7B-A60F-D9BC895C9996}" dt="2024-02-21T08:38:09.584" v="22" actId="26606"/>
          <ac:spMkLst>
            <pc:docMk/>
            <pc:sldMk cId="10855368" sldId="308"/>
            <ac:spMk id="46" creationId="{0A597D97-203B-498B-95D3-E90DC961039F}"/>
          </ac:spMkLst>
        </pc:spChg>
        <pc:spChg chg="add del">
          <ac:chgData name="4420 DIPANKAR KUMAR SINGH" userId="3f28dd18-c578-4cef-a616-fecd88a252b1" providerId="ADAL" clId="{9E25D2E8-0170-4D7B-A60F-D9BC895C9996}" dt="2024-02-21T08:38:09.584" v="22" actId="26606"/>
          <ac:spMkLst>
            <pc:docMk/>
            <pc:sldMk cId="10855368" sldId="308"/>
            <ac:spMk id="48" creationId="{6A6EF10E-DF41-4BD3-8EB4-6F646531DC26}"/>
          </ac:spMkLst>
        </pc:spChg>
        <pc:spChg chg="add del">
          <ac:chgData name="4420 DIPANKAR KUMAR SINGH" userId="3f28dd18-c578-4cef-a616-fecd88a252b1" providerId="ADAL" clId="{9E25D2E8-0170-4D7B-A60F-D9BC895C9996}" dt="2024-02-21T08:38:11.370" v="24" actId="26606"/>
          <ac:spMkLst>
            <pc:docMk/>
            <pc:sldMk cId="10855368" sldId="308"/>
            <ac:spMk id="50" creationId="{506D7452-6CDE-4381-86CE-07B2459383D5}"/>
          </ac:spMkLst>
        </pc:spChg>
        <pc:spChg chg="add del">
          <ac:chgData name="4420 DIPANKAR KUMAR SINGH" userId="3f28dd18-c578-4cef-a616-fecd88a252b1" providerId="ADAL" clId="{9E25D2E8-0170-4D7B-A60F-D9BC895C9996}" dt="2024-02-21T08:38:11.370" v="24" actId="26606"/>
          <ac:spMkLst>
            <pc:docMk/>
            <pc:sldMk cId="10855368" sldId="308"/>
            <ac:spMk id="51" creationId="{6234BCC6-39B9-47D9-8BF8-C665401AE23C}"/>
          </ac:spMkLst>
        </pc:spChg>
        <pc:spChg chg="add del">
          <ac:chgData name="4420 DIPANKAR KUMAR SINGH" userId="3f28dd18-c578-4cef-a616-fecd88a252b1" providerId="ADAL" clId="{9E25D2E8-0170-4D7B-A60F-D9BC895C9996}" dt="2024-02-21T08:38:11.370" v="24" actId="26606"/>
          <ac:spMkLst>
            <pc:docMk/>
            <pc:sldMk cId="10855368" sldId="308"/>
            <ac:spMk id="52" creationId="{762DA937-8B55-4317-BD32-98D7AF30E39E}"/>
          </ac:spMkLst>
        </pc:spChg>
        <pc:spChg chg="add del">
          <ac:chgData name="4420 DIPANKAR KUMAR SINGH" userId="3f28dd18-c578-4cef-a616-fecd88a252b1" providerId="ADAL" clId="{9E25D2E8-0170-4D7B-A60F-D9BC895C9996}" dt="2024-02-21T08:38:11.370" v="24" actId="26606"/>
          <ac:spMkLst>
            <pc:docMk/>
            <pc:sldMk cId="10855368" sldId="308"/>
            <ac:spMk id="53" creationId="{72A9CE9D-DAC3-40AF-B504-78A64A909F9D}"/>
          </ac:spMkLst>
        </pc:spChg>
        <pc:spChg chg="add del">
          <ac:chgData name="4420 DIPANKAR KUMAR SINGH" userId="3f28dd18-c578-4cef-a616-fecd88a252b1" providerId="ADAL" clId="{9E25D2E8-0170-4D7B-A60F-D9BC895C9996}" dt="2024-02-21T08:38:11.370" v="24" actId="26606"/>
          <ac:spMkLst>
            <pc:docMk/>
            <pc:sldMk cId="10855368" sldId="308"/>
            <ac:spMk id="54" creationId="{C52EE5A8-045B-4D39-8ED1-513334085EEC}"/>
          </ac:spMkLst>
        </pc:spChg>
        <pc:spChg chg="add">
          <ac:chgData name="4420 DIPANKAR KUMAR SINGH" userId="3f28dd18-c578-4cef-a616-fecd88a252b1" providerId="ADAL" clId="{9E25D2E8-0170-4D7B-A60F-D9BC895C9996}" dt="2024-02-21T08:38:17.201" v="27" actId="26606"/>
          <ac:spMkLst>
            <pc:docMk/>
            <pc:sldMk cId="10855368" sldId="308"/>
            <ac:spMk id="59" creationId="{A2F42F6F-FDA2-4441-805F-CF30FBC9915B}"/>
          </ac:spMkLst>
        </pc:spChg>
        <pc:grpChg chg="add del">
          <ac:chgData name="4420 DIPANKAR KUMAR SINGH" userId="3f28dd18-c578-4cef-a616-fecd88a252b1" providerId="ADAL" clId="{9E25D2E8-0170-4D7B-A60F-D9BC895C9996}" dt="2024-02-21T08:37:58.709" v="18" actId="26606"/>
          <ac:grpSpMkLst>
            <pc:docMk/>
            <pc:sldMk cId="10855368" sldId="308"/>
            <ac:grpSpMk id="30" creationId="{B29018A0-5DE6-4CC9-AB25-675616AF7225}"/>
          </ac:grpSpMkLst>
        </pc:grpChg>
        <pc:grpChg chg="add del">
          <ac:chgData name="4420 DIPANKAR KUMAR SINGH" userId="3f28dd18-c578-4cef-a616-fecd88a252b1" providerId="ADAL" clId="{9E25D2E8-0170-4D7B-A60F-D9BC895C9996}" dt="2024-02-21T08:38:17.196" v="26" actId="26606"/>
          <ac:grpSpMkLst>
            <pc:docMk/>
            <pc:sldMk cId="10855368" sldId="308"/>
            <ac:grpSpMk id="56" creationId="{BF65200E-BE19-61BA-8C12-E73CE7790A3F}"/>
          </ac:grpSpMkLst>
        </pc:grpChg>
        <pc:grpChg chg="add">
          <ac:chgData name="4420 DIPANKAR KUMAR SINGH" userId="3f28dd18-c578-4cef-a616-fecd88a252b1" providerId="ADAL" clId="{9E25D2E8-0170-4D7B-A60F-D9BC895C9996}" dt="2024-02-21T08:38:17.201" v="27" actId="26606"/>
          <ac:grpSpMkLst>
            <pc:docMk/>
            <pc:sldMk cId="10855368" sldId="308"/>
            <ac:grpSpMk id="60" creationId="{18226A8C-7793-4AE1-93F3-C51E771AB9F9}"/>
          </ac:grpSpMkLst>
        </pc:grpChg>
        <pc:picChg chg="add mod ord">
          <ac:chgData name="4420 DIPANKAR KUMAR SINGH" userId="3f28dd18-c578-4cef-a616-fecd88a252b1" providerId="ADAL" clId="{9E25D2E8-0170-4D7B-A60F-D9BC895C9996}" dt="2024-02-21T08:38:20.816" v="29" actId="27614"/>
          <ac:picMkLst>
            <pc:docMk/>
            <pc:sldMk cId="10855368" sldId="308"/>
            <ac:picMk id="6" creationId="{CFD136E8-F936-7CA0-79CF-180ACBF468E4}"/>
          </ac:picMkLst>
        </pc:picChg>
        <pc:picChg chg="add mod">
          <ac:chgData name="4420 DIPANKAR KUMAR SINGH" userId="3f28dd18-c578-4cef-a616-fecd88a252b1" providerId="ADAL" clId="{9E25D2E8-0170-4D7B-A60F-D9BC895C9996}" dt="2024-02-21T08:38:20.815" v="28" actId="27614"/>
          <ac:picMkLst>
            <pc:docMk/>
            <pc:sldMk cId="10855368" sldId="308"/>
            <ac:picMk id="8" creationId="{408F2A09-D540-B219-3AF6-CDBFC98D483D}"/>
          </ac:picMkLst>
        </pc:picChg>
        <pc:picChg chg="add del">
          <ac:chgData name="4420 DIPANKAR KUMAR SINGH" userId="3f28dd18-c578-4cef-a616-fecd88a252b1" providerId="ADAL" clId="{9E25D2E8-0170-4D7B-A60F-D9BC895C9996}" dt="2024-02-21T08:38:17.201" v="27" actId="26606"/>
          <ac:picMkLst>
            <pc:docMk/>
            <pc:sldMk cId="10855368" sldId="308"/>
            <ac:picMk id="39" creationId="{B0DAC8FB-A162-44E3-A606-C855A03A5B09}"/>
          </ac:picMkLst>
        </pc:picChg>
        <pc:picChg chg="add del mod">
          <ac:chgData name="4420 DIPANKAR KUMAR SINGH" userId="3f28dd18-c578-4cef-a616-fecd88a252b1" providerId="ADAL" clId="{9E25D2E8-0170-4D7B-A60F-D9BC895C9996}" dt="2024-02-21T08:37:27.041" v="3" actId="478"/>
          <ac:picMkLst>
            <pc:docMk/>
            <pc:sldMk cId="10855368" sldId="308"/>
            <ac:picMk id="1026" creationId="{A37145FE-C4D8-17C5-6A1E-C5E40186F64E}"/>
          </ac:picMkLst>
        </pc:picChg>
        <pc:cxnChg chg="add del">
          <ac:chgData name="4420 DIPANKAR KUMAR SINGH" userId="3f28dd18-c578-4cef-a616-fecd88a252b1" providerId="ADAL" clId="{9E25D2E8-0170-4D7B-A60F-D9BC895C9996}" dt="2024-02-21T08:37:51.656" v="12" actId="26606"/>
          <ac:cxnSpMkLst>
            <pc:docMk/>
            <pc:sldMk cId="10855368" sldId="308"/>
            <ac:cxnSpMk id="17" creationId="{192712F8-36FA-35DF-0CE8-4098D93322A3}"/>
          </ac:cxnSpMkLst>
        </pc:cxnChg>
        <pc:cxnChg chg="add del">
          <ac:chgData name="4420 DIPANKAR KUMAR SINGH" userId="3f28dd18-c578-4cef-a616-fecd88a252b1" providerId="ADAL" clId="{9E25D2E8-0170-4D7B-A60F-D9BC895C9996}" dt="2024-02-21T08:37:51.656" v="12" actId="26606"/>
          <ac:cxnSpMkLst>
            <pc:docMk/>
            <pc:sldMk cId="10855368" sldId="308"/>
            <ac:cxnSpMk id="18" creationId="{AF9469B9-6468-5B6A-E832-8D4590388432}"/>
          </ac:cxnSpMkLst>
        </pc:cxnChg>
      </pc:sldChg>
      <pc:sldChg chg="addSp delSp modSp new mod setBg">
        <pc:chgData name="4420 DIPANKAR KUMAR SINGH" userId="3f28dd18-c578-4cef-a616-fecd88a252b1" providerId="ADAL" clId="{9E25D2E8-0170-4D7B-A60F-D9BC895C9996}" dt="2024-02-21T08:42:35.707" v="79" actId="26606"/>
        <pc:sldMkLst>
          <pc:docMk/>
          <pc:sldMk cId="4113200018" sldId="309"/>
        </pc:sldMkLst>
        <pc:spChg chg="del">
          <ac:chgData name="4420 DIPANKAR KUMAR SINGH" userId="3f28dd18-c578-4cef-a616-fecd88a252b1" providerId="ADAL" clId="{9E25D2E8-0170-4D7B-A60F-D9BC895C9996}" dt="2024-02-21T08:42:15.267" v="64" actId="478"/>
          <ac:spMkLst>
            <pc:docMk/>
            <pc:sldMk cId="4113200018" sldId="309"/>
            <ac:spMk id="2" creationId="{3C2C207D-4659-EAEE-3B00-A24B7F29A244}"/>
          </ac:spMkLst>
        </pc:spChg>
        <pc:spChg chg="mod">
          <ac:chgData name="4420 DIPANKAR KUMAR SINGH" userId="3f28dd18-c578-4cef-a616-fecd88a252b1" providerId="ADAL" clId="{9E25D2E8-0170-4D7B-A60F-D9BC895C9996}" dt="2024-02-21T08:42:35.707" v="79" actId="26606"/>
          <ac:spMkLst>
            <pc:docMk/>
            <pc:sldMk cId="4113200018" sldId="309"/>
            <ac:spMk id="3" creationId="{2AA394A5-8AC3-1EA0-DFDA-92D68C641EFF}"/>
          </ac:spMkLst>
        </pc:spChg>
        <pc:spChg chg="add del">
          <ac:chgData name="4420 DIPANKAR KUMAR SINGH" userId="3f28dd18-c578-4cef-a616-fecd88a252b1" providerId="ADAL" clId="{9E25D2E8-0170-4D7B-A60F-D9BC895C9996}" dt="2024-02-21T08:42:25.640" v="66" actId="26606"/>
          <ac:spMkLst>
            <pc:docMk/>
            <pc:sldMk cId="4113200018" sldId="309"/>
            <ac:spMk id="8" creationId="{4BC99CB9-DDAD-44A2-8A1C-E3AF4E72DF5C}"/>
          </ac:spMkLst>
        </pc:spChg>
        <pc:spChg chg="add del">
          <ac:chgData name="4420 DIPANKAR KUMAR SINGH" userId="3f28dd18-c578-4cef-a616-fecd88a252b1" providerId="ADAL" clId="{9E25D2E8-0170-4D7B-A60F-D9BC895C9996}" dt="2024-02-21T08:42:31.693" v="72" actId="26606"/>
          <ac:spMkLst>
            <pc:docMk/>
            <pc:sldMk cId="4113200018" sldId="309"/>
            <ac:spMk id="9" creationId="{8181FC64-B306-4821-98E2-780662EFC486}"/>
          </ac:spMkLst>
        </pc:spChg>
        <pc:spChg chg="add del">
          <ac:chgData name="4420 DIPANKAR KUMAR SINGH" userId="3f28dd18-c578-4cef-a616-fecd88a252b1" providerId="ADAL" clId="{9E25D2E8-0170-4D7B-A60F-D9BC895C9996}" dt="2024-02-21T08:42:25.640" v="66" actId="26606"/>
          <ac:spMkLst>
            <pc:docMk/>
            <pc:sldMk cId="4113200018" sldId="309"/>
            <ac:spMk id="10" creationId="{1561AEE4-4E38-4BAC-976D-E0DE523FC5D1}"/>
          </ac:spMkLst>
        </pc:spChg>
        <pc:spChg chg="add del">
          <ac:chgData name="4420 DIPANKAR KUMAR SINGH" userId="3f28dd18-c578-4cef-a616-fecd88a252b1" providerId="ADAL" clId="{9E25D2E8-0170-4D7B-A60F-D9BC895C9996}" dt="2024-02-21T08:42:31.693" v="72" actId="26606"/>
          <ac:spMkLst>
            <pc:docMk/>
            <pc:sldMk cId="4113200018" sldId="309"/>
            <ac:spMk id="11" creationId="{5871FC61-DD4E-47D4-81FD-8A7E7D12B371}"/>
          </ac:spMkLst>
        </pc:spChg>
        <pc:spChg chg="add del">
          <ac:chgData name="4420 DIPANKAR KUMAR SINGH" userId="3f28dd18-c578-4cef-a616-fecd88a252b1" providerId="ADAL" clId="{9E25D2E8-0170-4D7B-A60F-D9BC895C9996}" dt="2024-02-21T08:42:27.691" v="68" actId="26606"/>
          <ac:spMkLst>
            <pc:docMk/>
            <pc:sldMk cId="4113200018" sldId="309"/>
            <ac:spMk id="21" creationId="{5C8908E2-EE49-44D2-9428-A28D2312A8D5}"/>
          </ac:spMkLst>
        </pc:spChg>
        <pc:spChg chg="add del">
          <ac:chgData name="4420 DIPANKAR KUMAR SINGH" userId="3f28dd18-c578-4cef-a616-fecd88a252b1" providerId="ADAL" clId="{9E25D2E8-0170-4D7B-A60F-D9BC895C9996}" dt="2024-02-21T08:42:27.691" v="68" actId="26606"/>
          <ac:spMkLst>
            <pc:docMk/>
            <pc:sldMk cId="4113200018" sldId="309"/>
            <ac:spMk id="24" creationId="{BD92035A-AA2F-4CD8-A556-1CE8BDEC75BD}"/>
          </ac:spMkLst>
        </pc:spChg>
        <pc:spChg chg="add del">
          <ac:chgData name="4420 DIPANKAR KUMAR SINGH" userId="3f28dd18-c578-4cef-a616-fecd88a252b1" providerId="ADAL" clId="{9E25D2E8-0170-4D7B-A60F-D9BC895C9996}" dt="2024-02-21T08:42:27.691" v="68" actId="26606"/>
          <ac:spMkLst>
            <pc:docMk/>
            <pc:sldMk cId="4113200018" sldId="309"/>
            <ac:spMk id="25" creationId="{ED888B23-07FA-482A-96DF-47E31AF1A603}"/>
          </ac:spMkLst>
        </pc:spChg>
        <pc:spChg chg="add del">
          <ac:chgData name="4420 DIPANKAR KUMAR SINGH" userId="3f28dd18-c578-4cef-a616-fecd88a252b1" providerId="ADAL" clId="{9E25D2E8-0170-4D7B-A60F-D9BC895C9996}" dt="2024-02-21T08:42:29.729" v="70" actId="26606"/>
          <ac:spMkLst>
            <pc:docMk/>
            <pc:sldMk cId="4113200018" sldId="309"/>
            <ac:spMk id="27" creationId="{4BC99CB9-DDAD-44A2-8A1C-E3AF4E72DF5C}"/>
          </ac:spMkLst>
        </pc:spChg>
        <pc:spChg chg="add del">
          <ac:chgData name="4420 DIPANKAR KUMAR SINGH" userId="3f28dd18-c578-4cef-a616-fecd88a252b1" providerId="ADAL" clId="{9E25D2E8-0170-4D7B-A60F-D9BC895C9996}" dt="2024-02-21T08:42:29.729" v="70" actId="26606"/>
          <ac:spMkLst>
            <pc:docMk/>
            <pc:sldMk cId="4113200018" sldId="309"/>
            <ac:spMk id="28" creationId="{1561AEE4-4E38-4BAC-976D-E0DE523FC5D1}"/>
          </ac:spMkLst>
        </pc:spChg>
        <pc:spChg chg="add del">
          <ac:chgData name="4420 DIPANKAR KUMAR SINGH" userId="3f28dd18-c578-4cef-a616-fecd88a252b1" providerId="ADAL" clId="{9E25D2E8-0170-4D7B-A60F-D9BC895C9996}" dt="2024-02-21T08:42:31.693" v="72" actId="26606"/>
          <ac:spMkLst>
            <pc:docMk/>
            <pc:sldMk cId="4113200018" sldId="309"/>
            <ac:spMk id="31" creationId="{F9EC3F91-A75C-4F74-867E-E4C28C13546B}"/>
          </ac:spMkLst>
        </pc:spChg>
        <pc:spChg chg="add del">
          <ac:chgData name="4420 DIPANKAR KUMAR SINGH" userId="3f28dd18-c578-4cef-a616-fecd88a252b1" providerId="ADAL" clId="{9E25D2E8-0170-4D7B-A60F-D9BC895C9996}" dt="2024-02-21T08:42:31.693" v="72" actId="26606"/>
          <ac:spMkLst>
            <pc:docMk/>
            <pc:sldMk cId="4113200018" sldId="309"/>
            <ac:spMk id="32" creationId="{829A1E2C-5AC8-40FC-99E9-832069D39792}"/>
          </ac:spMkLst>
        </pc:spChg>
        <pc:spChg chg="add del">
          <ac:chgData name="4420 DIPANKAR KUMAR SINGH" userId="3f28dd18-c578-4cef-a616-fecd88a252b1" providerId="ADAL" clId="{9E25D2E8-0170-4D7B-A60F-D9BC895C9996}" dt="2024-02-21T08:42:33.759" v="74" actId="26606"/>
          <ac:spMkLst>
            <pc:docMk/>
            <pc:sldMk cId="4113200018" sldId="309"/>
            <ac:spMk id="34" creationId="{4BC99CB9-DDAD-44A2-8A1C-E3AF4E72DF5C}"/>
          </ac:spMkLst>
        </pc:spChg>
        <pc:spChg chg="add del">
          <ac:chgData name="4420 DIPANKAR KUMAR SINGH" userId="3f28dd18-c578-4cef-a616-fecd88a252b1" providerId="ADAL" clId="{9E25D2E8-0170-4D7B-A60F-D9BC895C9996}" dt="2024-02-21T08:42:33.759" v="74" actId="26606"/>
          <ac:spMkLst>
            <pc:docMk/>
            <pc:sldMk cId="4113200018" sldId="309"/>
            <ac:spMk id="35" creationId="{64053CBF-3932-45FF-8285-EE5146085F3A}"/>
          </ac:spMkLst>
        </pc:spChg>
        <pc:spChg chg="add del">
          <ac:chgData name="4420 DIPANKAR KUMAR SINGH" userId="3f28dd18-c578-4cef-a616-fecd88a252b1" providerId="ADAL" clId="{9E25D2E8-0170-4D7B-A60F-D9BC895C9996}" dt="2024-02-21T08:42:34.741" v="76" actId="26606"/>
          <ac:spMkLst>
            <pc:docMk/>
            <pc:sldMk cId="4113200018" sldId="309"/>
            <ac:spMk id="40" creationId="{4BC99CB9-DDAD-44A2-8A1C-E3AF4E72DF5C}"/>
          </ac:spMkLst>
        </pc:spChg>
        <pc:spChg chg="add del">
          <ac:chgData name="4420 DIPANKAR KUMAR SINGH" userId="3f28dd18-c578-4cef-a616-fecd88a252b1" providerId="ADAL" clId="{9E25D2E8-0170-4D7B-A60F-D9BC895C9996}" dt="2024-02-21T08:42:34.741" v="76" actId="26606"/>
          <ac:spMkLst>
            <pc:docMk/>
            <pc:sldMk cId="4113200018" sldId="309"/>
            <ac:spMk id="41" creationId="{1561AEE4-4E38-4BAC-976D-E0DE523FC5D1}"/>
          </ac:spMkLst>
        </pc:spChg>
        <pc:spChg chg="add del">
          <ac:chgData name="4420 DIPANKAR KUMAR SINGH" userId="3f28dd18-c578-4cef-a616-fecd88a252b1" providerId="ADAL" clId="{9E25D2E8-0170-4D7B-A60F-D9BC895C9996}" dt="2024-02-21T08:42:35.695" v="78" actId="26606"/>
          <ac:spMkLst>
            <pc:docMk/>
            <pc:sldMk cId="4113200018" sldId="309"/>
            <ac:spMk id="50" creationId="{907EF6B7-1338-4443-8C46-6A318D952DFD}"/>
          </ac:spMkLst>
        </pc:spChg>
        <pc:spChg chg="add del">
          <ac:chgData name="4420 DIPANKAR KUMAR SINGH" userId="3f28dd18-c578-4cef-a616-fecd88a252b1" providerId="ADAL" clId="{9E25D2E8-0170-4D7B-A60F-D9BC895C9996}" dt="2024-02-21T08:42:35.695" v="78" actId="26606"/>
          <ac:spMkLst>
            <pc:docMk/>
            <pc:sldMk cId="4113200018" sldId="309"/>
            <ac:spMk id="51" creationId="{DAAE4CDD-124C-4DCF-9584-B6033B545DD5}"/>
          </ac:spMkLst>
        </pc:spChg>
        <pc:spChg chg="add del">
          <ac:chgData name="4420 DIPANKAR KUMAR SINGH" userId="3f28dd18-c578-4cef-a616-fecd88a252b1" providerId="ADAL" clId="{9E25D2E8-0170-4D7B-A60F-D9BC895C9996}" dt="2024-02-21T08:42:35.695" v="78" actId="26606"/>
          <ac:spMkLst>
            <pc:docMk/>
            <pc:sldMk cId="4113200018" sldId="309"/>
            <ac:spMk id="52" creationId="{081E4A58-353D-44AE-B2FC-2A74E2E400F7}"/>
          </ac:spMkLst>
        </pc:spChg>
        <pc:spChg chg="add">
          <ac:chgData name="4420 DIPANKAR KUMAR SINGH" userId="3f28dd18-c578-4cef-a616-fecd88a252b1" providerId="ADAL" clId="{9E25D2E8-0170-4D7B-A60F-D9BC895C9996}" dt="2024-02-21T08:42:35.707" v="79" actId="26606"/>
          <ac:spMkLst>
            <pc:docMk/>
            <pc:sldMk cId="4113200018" sldId="309"/>
            <ac:spMk id="54" creationId="{4BC99CB9-DDAD-44A2-8A1C-E3AF4E72DF5C}"/>
          </ac:spMkLst>
        </pc:spChg>
        <pc:spChg chg="add">
          <ac:chgData name="4420 DIPANKAR KUMAR SINGH" userId="3f28dd18-c578-4cef-a616-fecd88a252b1" providerId="ADAL" clId="{9E25D2E8-0170-4D7B-A60F-D9BC895C9996}" dt="2024-02-21T08:42:35.707" v="79" actId="26606"/>
          <ac:spMkLst>
            <pc:docMk/>
            <pc:sldMk cId="4113200018" sldId="309"/>
            <ac:spMk id="55" creationId="{1561AEE4-4E38-4BAC-976D-E0DE523FC5D1}"/>
          </ac:spMkLst>
        </pc:spChg>
        <pc:grpChg chg="add del">
          <ac:chgData name="4420 DIPANKAR KUMAR SINGH" userId="3f28dd18-c578-4cef-a616-fecd88a252b1" providerId="ADAL" clId="{9E25D2E8-0170-4D7B-A60F-D9BC895C9996}" dt="2024-02-21T08:42:25.640" v="66" actId="26606"/>
          <ac:grpSpMkLst>
            <pc:docMk/>
            <pc:sldMk cId="4113200018" sldId="309"/>
            <ac:grpSpMk id="12" creationId="{F0BC676B-D19A-44DB-910A-0C0E6D433979}"/>
          </ac:grpSpMkLst>
        </pc:grpChg>
        <pc:grpChg chg="add del">
          <ac:chgData name="4420 DIPANKAR KUMAR SINGH" userId="3f28dd18-c578-4cef-a616-fecd88a252b1" providerId="ADAL" clId="{9E25D2E8-0170-4D7B-A60F-D9BC895C9996}" dt="2024-02-21T08:42:33.759" v="74" actId="26606"/>
          <ac:grpSpMkLst>
            <pc:docMk/>
            <pc:sldMk cId="4113200018" sldId="309"/>
            <ac:grpSpMk id="18" creationId="{B63ACBA3-DEFD-4C6D-BBA0-64468FA99C2D}"/>
          </ac:grpSpMkLst>
        </pc:grpChg>
        <pc:grpChg chg="add del">
          <ac:chgData name="4420 DIPANKAR KUMAR SINGH" userId="3f28dd18-c578-4cef-a616-fecd88a252b1" providerId="ADAL" clId="{9E25D2E8-0170-4D7B-A60F-D9BC895C9996}" dt="2024-02-21T08:42:27.691" v="68" actId="26606"/>
          <ac:grpSpMkLst>
            <pc:docMk/>
            <pc:sldMk cId="4113200018" sldId="309"/>
            <ac:grpSpMk id="22" creationId="{5D1A9D8B-3117-4D9D-BDA4-DD81895098B0}"/>
          </ac:grpSpMkLst>
        </pc:grpChg>
        <pc:grpChg chg="add del">
          <ac:chgData name="4420 DIPANKAR KUMAR SINGH" userId="3f28dd18-c578-4cef-a616-fecd88a252b1" providerId="ADAL" clId="{9E25D2E8-0170-4D7B-A60F-D9BC895C9996}" dt="2024-02-21T08:42:29.729" v="70" actId="26606"/>
          <ac:grpSpMkLst>
            <pc:docMk/>
            <pc:sldMk cId="4113200018" sldId="309"/>
            <ac:grpSpMk id="29" creationId="{F0BC676B-D19A-44DB-910A-0C0E6D433979}"/>
          </ac:grpSpMkLst>
        </pc:grpChg>
        <pc:grpChg chg="add del">
          <ac:chgData name="4420 DIPANKAR KUMAR SINGH" userId="3f28dd18-c578-4cef-a616-fecd88a252b1" providerId="ADAL" clId="{9E25D2E8-0170-4D7B-A60F-D9BC895C9996}" dt="2024-02-21T08:42:33.759" v="74" actId="26606"/>
          <ac:grpSpMkLst>
            <pc:docMk/>
            <pc:sldMk cId="4113200018" sldId="309"/>
            <ac:grpSpMk id="36" creationId="{2E751C04-BEA6-446B-A678-9C74819EBD4C}"/>
          </ac:grpSpMkLst>
        </pc:grpChg>
        <pc:grpChg chg="add del">
          <ac:chgData name="4420 DIPANKAR KUMAR SINGH" userId="3f28dd18-c578-4cef-a616-fecd88a252b1" providerId="ADAL" clId="{9E25D2E8-0170-4D7B-A60F-D9BC895C9996}" dt="2024-02-21T08:42:34.741" v="76" actId="26606"/>
          <ac:grpSpMkLst>
            <pc:docMk/>
            <pc:sldMk cId="4113200018" sldId="309"/>
            <ac:grpSpMk id="42" creationId="{F0BC676B-D19A-44DB-910A-0C0E6D433979}"/>
          </ac:grpSpMkLst>
        </pc:grpChg>
        <pc:grpChg chg="add">
          <ac:chgData name="4420 DIPANKAR KUMAR SINGH" userId="3f28dd18-c578-4cef-a616-fecd88a252b1" providerId="ADAL" clId="{9E25D2E8-0170-4D7B-A60F-D9BC895C9996}" dt="2024-02-21T08:42:35.707" v="79" actId="26606"/>
          <ac:grpSpMkLst>
            <pc:docMk/>
            <pc:sldMk cId="4113200018" sldId="309"/>
            <ac:grpSpMk id="56" creationId="{F0BC676B-D19A-44DB-910A-0C0E6D433979}"/>
          </ac:grpSpMkLst>
        </pc:grpChg>
        <pc:picChg chg="add del">
          <ac:chgData name="4420 DIPANKAR KUMAR SINGH" userId="3f28dd18-c578-4cef-a616-fecd88a252b1" providerId="ADAL" clId="{9E25D2E8-0170-4D7B-A60F-D9BC895C9996}" dt="2024-02-21T08:42:31.693" v="72" actId="26606"/>
          <ac:picMkLst>
            <pc:docMk/>
            <pc:sldMk cId="4113200018" sldId="309"/>
            <ac:picMk id="5" creationId="{F34533B9-1CDC-EED4-B24E-84F93FA7C60A}"/>
          </ac:picMkLst>
        </pc:picChg>
      </pc:sldChg>
      <pc:sldChg chg="addSp modSp new mod setBg">
        <pc:chgData name="4420 DIPANKAR KUMAR SINGH" userId="3f28dd18-c578-4cef-a616-fecd88a252b1" providerId="ADAL" clId="{9E25D2E8-0170-4D7B-A60F-D9BC895C9996}" dt="2024-02-21T08:42:54.603" v="80" actId="26606"/>
        <pc:sldMkLst>
          <pc:docMk/>
          <pc:sldMk cId="3432714514" sldId="310"/>
        </pc:sldMkLst>
        <pc:spChg chg="mod">
          <ac:chgData name="4420 DIPANKAR KUMAR SINGH" userId="3f28dd18-c578-4cef-a616-fecd88a252b1" providerId="ADAL" clId="{9E25D2E8-0170-4D7B-A60F-D9BC895C9996}" dt="2024-02-21T08:42:54.603" v="80" actId="26606"/>
          <ac:spMkLst>
            <pc:docMk/>
            <pc:sldMk cId="3432714514" sldId="310"/>
            <ac:spMk id="2" creationId="{C286A816-6C72-FED1-14AC-D6E3FBFB4100}"/>
          </ac:spMkLst>
        </pc:spChg>
        <pc:spChg chg="mod">
          <ac:chgData name="4420 DIPANKAR KUMAR SINGH" userId="3f28dd18-c578-4cef-a616-fecd88a252b1" providerId="ADAL" clId="{9E25D2E8-0170-4D7B-A60F-D9BC895C9996}" dt="2024-02-21T08:42:54.603" v="80" actId="26606"/>
          <ac:spMkLst>
            <pc:docMk/>
            <pc:sldMk cId="3432714514" sldId="310"/>
            <ac:spMk id="3" creationId="{CB4F5808-A148-D761-293C-02C1DD2E96F4}"/>
          </ac:spMkLst>
        </pc:spChg>
        <pc:spChg chg="add">
          <ac:chgData name="4420 DIPANKAR KUMAR SINGH" userId="3f28dd18-c578-4cef-a616-fecd88a252b1" providerId="ADAL" clId="{9E25D2E8-0170-4D7B-A60F-D9BC895C9996}" dt="2024-02-21T08:42:54.603" v="80" actId="26606"/>
          <ac:spMkLst>
            <pc:docMk/>
            <pc:sldMk cId="3432714514" sldId="310"/>
            <ac:spMk id="9" creationId="{F944E337-3E5D-4A1F-A5A1-2057F25B8A7B}"/>
          </ac:spMkLst>
        </pc:spChg>
        <pc:spChg chg="add">
          <ac:chgData name="4420 DIPANKAR KUMAR SINGH" userId="3f28dd18-c578-4cef-a616-fecd88a252b1" providerId="ADAL" clId="{9E25D2E8-0170-4D7B-A60F-D9BC895C9996}" dt="2024-02-21T08:42:54.603" v="80" actId="26606"/>
          <ac:spMkLst>
            <pc:docMk/>
            <pc:sldMk cId="3432714514" sldId="310"/>
            <ac:spMk id="11" creationId="{4DA50D69-7CF7-4844-B844-A2B821C77F24}"/>
          </ac:spMkLst>
        </pc:spChg>
        <pc:picChg chg="add">
          <ac:chgData name="4420 DIPANKAR KUMAR SINGH" userId="3f28dd18-c578-4cef-a616-fecd88a252b1" providerId="ADAL" clId="{9E25D2E8-0170-4D7B-A60F-D9BC895C9996}" dt="2024-02-21T08:42:54.603" v="80" actId="26606"/>
          <ac:picMkLst>
            <pc:docMk/>
            <pc:sldMk cId="3432714514" sldId="310"/>
            <ac:picMk id="5" creationId="{1287D978-1055-7C20-9739-CC4A14CA1699}"/>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C4875C-C255-4F69-8135-31E72E4973D8}"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4BCB406-C95B-46BE-9B94-C62B5F6EBD53}">
      <dgm:prSet/>
      <dgm:spPr/>
      <dgm:t>
        <a:bodyPr/>
        <a:lstStyle/>
        <a:p>
          <a:r>
            <a:rPr lang="en-US"/>
            <a:t>To make our model more robust, we normalize the data and convert it to time-series windows, both for training and testing.</a:t>
          </a:r>
        </a:p>
      </dgm:t>
    </dgm:pt>
    <dgm:pt modelId="{4AFC11E5-168C-420F-829A-A018117B89AC}" type="parTrans" cxnId="{2919E606-6A32-4088-AF50-C2E0BC78B82A}">
      <dgm:prSet/>
      <dgm:spPr/>
      <dgm:t>
        <a:bodyPr/>
        <a:lstStyle/>
        <a:p>
          <a:endParaRPr lang="en-US"/>
        </a:p>
      </dgm:t>
    </dgm:pt>
    <dgm:pt modelId="{7D9AB52B-C4A9-4D8F-B009-48BB69245628}" type="sibTrans" cxnId="{2919E606-6A32-4088-AF50-C2E0BC78B82A}">
      <dgm:prSet/>
      <dgm:spPr/>
      <dgm:t>
        <a:bodyPr/>
        <a:lstStyle/>
        <a:p>
          <a:endParaRPr lang="en-US"/>
        </a:p>
      </dgm:t>
    </dgm:pt>
    <dgm:pt modelId="{EE91344A-FA18-47CE-8218-6AD3EBB13CA9}">
      <dgm:prSet/>
      <dgm:spPr/>
      <dgm:t>
        <a:bodyPr/>
        <a:lstStyle/>
        <a:p>
          <a:r>
            <a:rPr lang="en-US" dirty="0"/>
            <a:t>Knowing the ranges, we normalize the data to get it in the range [0, 1).</a:t>
          </a:r>
        </a:p>
      </dgm:t>
    </dgm:pt>
    <dgm:pt modelId="{0FA0D46B-BF94-487D-A9ED-9F34D8ECAAB8}" type="parTrans" cxnId="{43E64989-8D58-4F36-A194-45BE7BBF111E}">
      <dgm:prSet/>
      <dgm:spPr/>
      <dgm:t>
        <a:bodyPr/>
        <a:lstStyle/>
        <a:p>
          <a:endParaRPr lang="en-US"/>
        </a:p>
      </dgm:t>
    </dgm:pt>
    <dgm:pt modelId="{28B79312-E570-4202-8CC4-59ED3DF0B33C}" type="sibTrans" cxnId="{43E64989-8D58-4F36-A194-45BE7BBF111E}">
      <dgm:prSet/>
      <dgm:spPr/>
      <dgm:t>
        <a:bodyPr/>
        <a:lstStyle/>
        <a:p>
          <a:endParaRPr lang="en-US"/>
        </a:p>
      </dgm:t>
    </dgm:pt>
    <dgm:pt modelId="{96FA54E9-57D8-4EC9-B752-DEAFB04DE290}" type="pres">
      <dgm:prSet presAssocID="{38C4875C-C255-4F69-8135-31E72E4973D8}" presName="root" presStyleCnt="0">
        <dgm:presLayoutVars>
          <dgm:dir/>
          <dgm:resizeHandles val="exact"/>
        </dgm:presLayoutVars>
      </dgm:prSet>
      <dgm:spPr/>
    </dgm:pt>
    <dgm:pt modelId="{985B6F00-6155-4E32-A75A-7A9F3D853A9D}" type="pres">
      <dgm:prSet presAssocID="{38C4875C-C255-4F69-8135-31E72E4973D8}" presName="container" presStyleCnt="0">
        <dgm:presLayoutVars>
          <dgm:dir/>
          <dgm:resizeHandles val="exact"/>
        </dgm:presLayoutVars>
      </dgm:prSet>
      <dgm:spPr/>
    </dgm:pt>
    <dgm:pt modelId="{BD731863-2774-46C0-A905-8ECFBA877B97}" type="pres">
      <dgm:prSet presAssocID="{14BCB406-C95B-46BE-9B94-C62B5F6EBD53}" presName="compNode" presStyleCnt="0"/>
      <dgm:spPr/>
    </dgm:pt>
    <dgm:pt modelId="{868B1BCE-28AF-412A-9518-2D93482D94D1}" type="pres">
      <dgm:prSet presAssocID="{14BCB406-C95B-46BE-9B94-C62B5F6EBD53}" presName="iconBgRect" presStyleLbl="bgShp" presStyleIdx="0" presStyleCnt="2"/>
      <dgm:spPr/>
    </dgm:pt>
    <dgm:pt modelId="{F331B709-05A0-40BC-B4C7-69827240E576}" type="pres">
      <dgm:prSet presAssocID="{14BCB406-C95B-46BE-9B94-C62B5F6EBD53}"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6B4A466A-6BA3-4CA9-8532-B1B5E3177449}" type="pres">
      <dgm:prSet presAssocID="{14BCB406-C95B-46BE-9B94-C62B5F6EBD53}" presName="spaceRect" presStyleCnt="0"/>
      <dgm:spPr/>
    </dgm:pt>
    <dgm:pt modelId="{8CEA4A9C-F5BD-455A-91A6-A0CBA67CB42B}" type="pres">
      <dgm:prSet presAssocID="{14BCB406-C95B-46BE-9B94-C62B5F6EBD53}" presName="textRect" presStyleLbl="revTx" presStyleIdx="0" presStyleCnt="2">
        <dgm:presLayoutVars>
          <dgm:chMax val="1"/>
          <dgm:chPref val="1"/>
        </dgm:presLayoutVars>
      </dgm:prSet>
      <dgm:spPr/>
    </dgm:pt>
    <dgm:pt modelId="{EF80D6F3-F1AA-4AE1-98B6-17A5D862DBEC}" type="pres">
      <dgm:prSet presAssocID="{7D9AB52B-C4A9-4D8F-B009-48BB69245628}" presName="sibTrans" presStyleLbl="sibTrans2D1" presStyleIdx="0" presStyleCnt="0"/>
      <dgm:spPr/>
    </dgm:pt>
    <dgm:pt modelId="{AAD4F69F-32A3-4E73-8E93-F7C5133BDA15}" type="pres">
      <dgm:prSet presAssocID="{EE91344A-FA18-47CE-8218-6AD3EBB13CA9}" presName="compNode" presStyleCnt="0"/>
      <dgm:spPr/>
    </dgm:pt>
    <dgm:pt modelId="{07980953-9875-4505-A8DD-6EF8394A41F3}" type="pres">
      <dgm:prSet presAssocID="{EE91344A-FA18-47CE-8218-6AD3EBB13CA9}" presName="iconBgRect" presStyleLbl="bgShp" presStyleIdx="1" presStyleCnt="2"/>
      <dgm:spPr/>
    </dgm:pt>
    <dgm:pt modelId="{98C4AD68-1EF6-40A8-B76F-1F819FF33CCA}" type="pres">
      <dgm:prSet presAssocID="{EE91344A-FA18-47CE-8218-6AD3EBB13CA9}"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BBB79D51-07A0-4CAC-B661-BC6C9FE7EB9F}" type="pres">
      <dgm:prSet presAssocID="{EE91344A-FA18-47CE-8218-6AD3EBB13CA9}" presName="spaceRect" presStyleCnt="0"/>
      <dgm:spPr/>
    </dgm:pt>
    <dgm:pt modelId="{45432E16-CA20-40F1-BE8D-A4E67C9456BE}" type="pres">
      <dgm:prSet presAssocID="{EE91344A-FA18-47CE-8218-6AD3EBB13CA9}" presName="textRect" presStyleLbl="revTx" presStyleIdx="1" presStyleCnt="2">
        <dgm:presLayoutVars>
          <dgm:chMax val="1"/>
          <dgm:chPref val="1"/>
        </dgm:presLayoutVars>
      </dgm:prSet>
      <dgm:spPr/>
    </dgm:pt>
  </dgm:ptLst>
  <dgm:cxnLst>
    <dgm:cxn modelId="{CB57B803-CC7E-43B2-8231-AA6F31225651}" type="presOf" srcId="{7D9AB52B-C4A9-4D8F-B009-48BB69245628}" destId="{EF80D6F3-F1AA-4AE1-98B6-17A5D862DBEC}" srcOrd="0" destOrd="0" presId="urn:microsoft.com/office/officeart/2018/2/layout/IconCircleList"/>
    <dgm:cxn modelId="{2919E606-6A32-4088-AF50-C2E0BC78B82A}" srcId="{38C4875C-C255-4F69-8135-31E72E4973D8}" destId="{14BCB406-C95B-46BE-9B94-C62B5F6EBD53}" srcOrd="0" destOrd="0" parTransId="{4AFC11E5-168C-420F-829A-A018117B89AC}" sibTransId="{7D9AB52B-C4A9-4D8F-B009-48BB69245628}"/>
    <dgm:cxn modelId="{DF2F2418-1694-4DE7-BA51-E5D38351FAED}" type="presOf" srcId="{38C4875C-C255-4F69-8135-31E72E4973D8}" destId="{96FA54E9-57D8-4EC9-B752-DEAFB04DE290}" srcOrd="0" destOrd="0" presId="urn:microsoft.com/office/officeart/2018/2/layout/IconCircleList"/>
    <dgm:cxn modelId="{A8C2412A-19E4-4D07-9A42-FA22F0CD4899}" type="presOf" srcId="{EE91344A-FA18-47CE-8218-6AD3EBB13CA9}" destId="{45432E16-CA20-40F1-BE8D-A4E67C9456BE}" srcOrd="0" destOrd="0" presId="urn:microsoft.com/office/officeart/2018/2/layout/IconCircleList"/>
    <dgm:cxn modelId="{DFD63B4F-D223-41B8-B96D-8E7EED275EB1}" type="presOf" srcId="{14BCB406-C95B-46BE-9B94-C62B5F6EBD53}" destId="{8CEA4A9C-F5BD-455A-91A6-A0CBA67CB42B}" srcOrd="0" destOrd="0" presId="urn:microsoft.com/office/officeart/2018/2/layout/IconCircleList"/>
    <dgm:cxn modelId="{43E64989-8D58-4F36-A194-45BE7BBF111E}" srcId="{38C4875C-C255-4F69-8135-31E72E4973D8}" destId="{EE91344A-FA18-47CE-8218-6AD3EBB13CA9}" srcOrd="1" destOrd="0" parTransId="{0FA0D46B-BF94-487D-A9ED-9F34D8ECAAB8}" sibTransId="{28B79312-E570-4202-8CC4-59ED3DF0B33C}"/>
    <dgm:cxn modelId="{D04E7589-DD19-4F0F-AE3B-1F079B219937}" type="presParOf" srcId="{96FA54E9-57D8-4EC9-B752-DEAFB04DE290}" destId="{985B6F00-6155-4E32-A75A-7A9F3D853A9D}" srcOrd="0" destOrd="0" presId="urn:microsoft.com/office/officeart/2018/2/layout/IconCircleList"/>
    <dgm:cxn modelId="{F33219B1-FFEA-4894-91F1-101F6B13435C}" type="presParOf" srcId="{985B6F00-6155-4E32-A75A-7A9F3D853A9D}" destId="{BD731863-2774-46C0-A905-8ECFBA877B97}" srcOrd="0" destOrd="0" presId="urn:microsoft.com/office/officeart/2018/2/layout/IconCircleList"/>
    <dgm:cxn modelId="{418BA9DE-F969-45D5-A429-D4DC657A6197}" type="presParOf" srcId="{BD731863-2774-46C0-A905-8ECFBA877B97}" destId="{868B1BCE-28AF-412A-9518-2D93482D94D1}" srcOrd="0" destOrd="0" presId="urn:microsoft.com/office/officeart/2018/2/layout/IconCircleList"/>
    <dgm:cxn modelId="{F5CA759C-E0CB-4141-A335-8BE9D339A66E}" type="presParOf" srcId="{BD731863-2774-46C0-A905-8ECFBA877B97}" destId="{F331B709-05A0-40BC-B4C7-69827240E576}" srcOrd="1" destOrd="0" presId="urn:microsoft.com/office/officeart/2018/2/layout/IconCircleList"/>
    <dgm:cxn modelId="{5E29958D-F239-400E-BFE2-7D33E9B0888A}" type="presParOf" srcId="{BD731863-2774-46C0-A905-8ECFBA877B97}" destId="{6B4A466A-6BA3-4CA9-8532-B1B5E3177449}" srcOrd="2" destOrd="0" presId="urn:microsoft.com/office/officeart/2018/2/layout/IconCircleList"/>
    <dgm:cxn modelId="{150DCC3D-1F81-483F-B8AA-0A7A2A348F1C}" type="presParOf" srcId="{BD731863-2774-46C0-A905-8ECFBA877B97}" destId="{8CEA4A9C-F5BD-455A-91A6-A0CBA67CB42B}" srcOrd="3" destOrd="0" presId="urn:microsoft.com/office/officeart/2018/2/layout/IconCircleList"/>
    <dgm:cxn modelId="{156AB59E-3C60-4B02-9413-A4AFF45E0E52}" type="presParOf" srcId="{985B6F00-6155-4E32-A75A-7A9F3D853A9D}" destId="{EF80D6F3-F1AA-4AE1-98B6-17A5D862DBEC}" srcOrd="1" destOrd="0" presId="urn:microsoft.com/office/officeart/2018/2/layout/IconCircleList"/>
    <dgm:cxn modelId="{BBD80A9F-A5A2-47F5-97F9-32B394698084}" type="presParOf" srcId="{985B6F00-6155-4E32-A75A-7A9F3D853A9D}" destId="{AAD4F69F-32A3-4E73-8E93-F7C5133BDA15}" srcOrd="2" destOrd="0" presId="urn:microsoft.com/office/officeart/2018/2/layout/IconCircleList"/>
    <dgm:cxn modelId="{3A63A409-24F4-45D6-93E7-5966D0BFEEFB}" type="presParOf" srcId="{AAD4F69F-32A3-4E73-8E93-F7C5133BDA15}" destId="{07980953-9875-4505-A8DD-6EF8394A41F3}" srcOrd="0" destOrd="0" presId="urn:microsoft.com/office/officeart/2018/2/layout/IconCircleList"/>
    <dgm:cxn modelId="{A94ACFD0-9E5D-42F2-B9A5-2FDC9BB867E7}" type="presParOf" srcId="{AAD4F69F-32A3-4E73-8E93-F7C5133BDA15}" destId="{98C4AD68-1EF6-40A8-B76F-1F819FF33CCA}" srcOrd="1" destOrd="0" presId="urn:microsoft.com/office/officeart/2018/2/layout/IconCircleList"/>
    <dgm:cxn modelId="{0A93875B-16BB-44BD-B9A3-55689B47EDA4}" type="presParOf" srcId="{AAD4F69F-32A3-4E73-8E93-F7C5133BDA15}" destId="{BBB79D51-07A0-4CAC-B661-BC6C9FE7EB9F}" srcOrd="2" destOrd="0" presId="urn:microsoft.com/office/officeart/2018/2/layout/IconCircleList"/>
    <dgm:cxn modelId="{ED826B71-30AE-4DFE-9159-D6E46B5B80A4}" type="presParOf" srcId="{AAD4F69F-32A3-4E73-8E93-F7C5133BDA15}" destId="{45432E16-CA20-40F1-BE8D-A4E67C9456BE}"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8B1BCE-28AF-412A-9518-2D93482D94D1}">
      <dsp:nvSpPr>
        <dsp:cNvPr id="0" name=""/>
        <dsp:cNvSpPr/>
      </dsp:nvSpPr>
      <dsp:spPr>
        <a:xfrm>
          <a:off x="212335" y="1507711"/>
          <a:ext cx="1335915" cy="1335915"/>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331B709-05A0-40BC-B4C7-69827240E576}">
      <dsp:nvSpPr>
        <dsp:cNvPr id="0" name=""/>
        <dsp:cNvSpPr/>
      </dsp:nvSpPr>
      <dsp:spPr>
        <a:xfrm>
          <a:off x="492877" y="1788253"/>
          <a:ext cx="774830" cy="7748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CEA4A9C-F5BD-455A-91A6-A0CBA67CB42B}">
      <dsp:nvSpPr>
        <dsp:cNvPr id="0" name=""/>
        <dsp:cNvSpPr/>
      </dsp:nvSpPr>
      <dsp:spPr>
        <a:xfrm>
          <a:off x="1834517"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44550">
            <a:lnSpc>
              <a:spcPct val="90000"/>
            </a:lnSpc>
            <a:spcBef>
              <a:spcPct val="0"/>
            </a:spcBef>
            <a:spcAft>
              <a:spcPct val="35000"/>
            </a:spcAft>
            <a:buNone/>
          </a:pPr>
          <a:r>
            <a:rPr lang="en-US" sz="1900" kern="1200"/>
            <a:t>To make our model more robust, we normalize the data and convert it to time-series windows, both for training and testing.</a:t>
          </a:r>
        </a:p>
      </dsp:txBody>
      <dsp:txXfrm>
        <a:off x="1834517" y="1507711"/>
        <a:ext cx="3148942" cy="1335915"/>
      </dsp:txXfrm>
    </dsp:sp>
    <dsp:sp modelId="{07980953-9875-4505-A8DD-6EF8394A41F3}">
      <dsp:nvSpPr>
        <dsp:cNvPr id="0" name=""/>
        <dsp:cNvSpPr/>
      </dsp:nvSpPr>
      <dsp:spPr>
        <a:xfrm>
          <a:off x="5532139" y="1507711"/>
          <a:ext cx="1335915" cy="1335915"/>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C4AD68-1EF6-40A8-B76F-1F819FF33CCA}">
      <dsp:nvSpPr>
        <dsp:cNvPr id="0" name=""/>
        <dsp:cNvSpPr/>
      </dsp:nvSpPr>
      <dsp:spPr>
        <a:xfrm>
          <a:off x="5812681" y="1788253"/>
          <a:ext cx="774830" cy="7748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5432E16-CA20-40F1-BE8D-A4E67C9456BE}">
      <dsp:nvSpPr>
        <dsp:cNvPr id="0" name=""/>
        <dsp:cNvSpPr/>
      </dsp:nvSpPr>
      <dsp:spPr>
        <a:xfrm>
          <a:off x="7154322"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44550">
            <a:lnSpc>
              <a:spcPct val="90000"/>
            </a:lnSpc>
            <a:spcBef>
              <a:spcPct val="0"/>
            </a:spcBef>
            <a:spcAft>
              <a:spcPct val="35000"/>
            </a:spcAft>
            <a:buNone/>
          </a:pPr>
          <a:r>
            <a:rPr lang="en-US" sz="1900" kern="1200" dirty="0"/>
            <a:t>Knowing the ranges, we normalize the data to get it in the range [0, 1).</a:t>
          </a:r>
        </a:p>
      </dsp:txBody>
      <dsp:txXfrm>
        <a:off x="7154322" y="1507711"/>
        <a:ext cx="3148942" cy="1335915"/>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jpeg>
</file>

<file path=ppt/media/image13.png>
</file>

<file path=ppt/media/image14.jpeg>
</file>

<file path=ppt/media/image15.png>
</file>

<file path=ppt/media/image16.png>
</file>

<file path=ppt/media/image17.jpeg>
</file>

<file path=ppt/media/image18.png>
</file>

<file path=ppt/media/image19.png>
</file>

<file path=ppt/media/image2.png>
</file>

<file path=ppt/media/image20.jpeg>
</file>

<file path=ppt/media/image21.jpeg>
</file>

<file path=ppt/media/image22.jpeg>
</file>

<file path=ppt/media/image23.jpeg>
</file>

<file path=ppt/media/image3.svg>
</file>

<file path=ppt/media/image4.jpeg>
</file>

<file path=ppt/media/image5.jpeg>
</file>

<file path=ppt/media/image6.jpe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9068665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006582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2792855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F7DC5-3401-9FAF-BB3F-1B795D436CB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B8ECE1F-7227-5478-4C4C-A34A3BD3DC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030820-A12B-76D5-0854-C15AF51143C0}"/>
              </a:ext>
            </a:extLst>
          </p:cNvPr>
          <p:cNvSpPr>
            <a:spLocks noGrp="1"/>
          </p:cNvSpPr>
          <p:nvPr>
            <p:ph type="dt" sz="half" idx="10"/>
          </p:nvPr>
        </p:nvSpPr>
        <p:spPr/>
        <p:txBody>
          <a:bodyPr/>
          <a:lstStyle/>
          <a:p>
            <a:fld id="{AD0E6F87-8B3C-460D-A54C-8B273A308FB9}" type="datetimeFigureOut">
              <a:rPr lang="en-IN" smtClean="0"/>
              <a:t>13-03-2024</a:t>
            </a:fld>
            <a:endParaRPr lang="en-IN"/>
          </a:p>
        </p:txBody>
      </p:sp>
      <p:sp>
        <p:nvSpPr>
          <p:cNvPr id="5" name="Footer Placeholder 4">
            <a:extLst>
              <a:ext uri="{FF2B5EF4-FFF2-40B4-BE49-F238E27FC236}">
                <a16:creationId xmlns:a16="http://schemas.microsoft.com/office/drawing/2014/main" id="{82CAA4E2-28EA-C614-B82A-88D07D9E5C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191503B-51A9-A1BB-1B60-504675248374}"/>
              </a:ext>
            </a:extLst>
          </p:cNvPr>
          <p:cNvSpPr>
            <a:spLocks noGrp="1"/>
          </p:cNvSpPr>
          <p:nvPr>
            <p:ph type="sldNum" sz="quarter" idx="12"/>
          </p:nvPr>
        </p:nvSpPr>
        <p:spPr/>
        <p:txBody>
          <a:bodyPr/>
          <a:lstStyle/>
          <a:p>
            <a:fld id="{FDFE37B3-A582-4422-900F-370A2A4346C8}" type="slidenum">
              <a:rPr lang="en-IN" smtClean="0"/>
              <a:t>‹#›</a:t>
            </a:fld>
            <a:endParaRPr lang="en-IN"/>
          </a:p>
        </p:txBody>
      </p:sp>
    </p:spTree>
    <p:extLst>
      <p:ext uri="{BB962C8B-B14F-4D97-AF65-F5344CB8AC3E}">
        <p14:creationId xmlns:p14="http://schemas.microsoft.com/office/powerpoint/2010/main" val="3460522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0593844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616427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625316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882818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009153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725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8494392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333683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3/13/2024</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3028817100"/>
      </p:ext>
    </p:extLst>
  </p:cSld>
  <p:clrMap bg1="dk1" tx1="lt1" bg2="dk2" tx2="lt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6AF015-DE09-CA80-A08F-1B504610F6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FB209DF-F689-39B5-7DF1-976EFC585EE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E5C6B1-80DF-B9FD-8F0F-2C35845878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0E6F87-8B3C-460D-A54C-8B273A308FB9}" type="datetimeFigureOut">
              <a:rPr lang="en-IN" smtClean="0"/>
              <a:t>13-03-2024</a:t>
            </a:fld>
            <a:endParaRPr lang="en-IN"/>
          </a:p>
        </p:txBody>
      </p:sp>
      <p:sp>
        <p:nvSpPr>
          <p:cNvPr id="5" name="Footer Placeholder 4">
            <a:extLst>
              <a:ext uri="{FF2B5EF4-FFF2-40B4-BE49-F238E27FC236}">
                <a16:creationId xmlns:a16="http://schemas.microsoft.com/office/drawing/2014/main" id="{FA199B05-5BCE-E9F0-65B9-1FF67BB19C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F2E1947-A9C2-0534-9BBD-B0EB3BE9BC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FE37B3-A582-4422-900F-370A2A4346C8}" type="slidenum">
              <a:rPr lang="en-IN" smtClean="0"/>
              <a:t>‹#›</a:t>
            </a:fld>
            <a:endParaRPr lang="en-IN"/>
          </a:p>
        </p:txBody>
      </p:sp>
    </p:spTree>
    <p:extLst>
      <p:ext uri="{BB962C8B-B14F-4D97-AF65-F5344CB8AC3E}">
        <p14:creationId xmlns:p14="http://schemas.microsoft.com/office/powerpoint/2010/main" val="2103563090"/>
      </p:ext>
    </p:extLst>
  </p:cSld>
  <p:clrMap bg1="lt1" tx1="dk1" bg2="lt2" tx2="dk2" accent1="accent1" accent2="accent2" accent3="accent3" accent4="accent4" accent5="accent5" accent6="accent6" hlink="hlink" folHlink="folHlink"/>
  <p:sldLayoutIdLst>
    <p:sldLayoutId id="214748365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28" name="Freeform: Shape 27">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29" name="Freeform: Shape 28">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30" name="Rectangle 29">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A pink and red triangle pattern&#10;&#10;Description automatically generated">
            <a:extLst>
              <a:ext uri="{FF2B5EF4-FFF2-40B4-BE49-F238E27FC236}">
                <a16:creationId xmlns:a16="http://schemas.microsoft.com/office/drawing/2014/main" id="{19913CF0-5D5D-1D34-5DCB-67856DAA44A0}"/>
              </a:ext>
            </a:extLst>
          </p:cNvPr>
          <p:cNvPicPr>
            <a:picLocks noChangeAspect="1"/>
          </p:cNvPicPr>
          <p:nvPr/>
        </p:nvPicPr>
        <p:blipFill rotWithShape="1">
          <a:blip r:embed="rId2"/>
          <a:srcRect l="7428" r="24994" b="-1"/>
          <a:stretch/>
        </p:blipFill>
        <p:spPr>
          <a:xfrm>
            <a:off x="-8" y="762006"/>
            <a:ext cx="5948805" cy="6095979"/>
          </a:xfrm>
          <a:custGeom>
            <a:avLst/>
            <a:gdLst/>
            <a:ahLst/>
            <a:cxnLst/>
            <a:rect l="l" t="t" r="r" b="b"/>
            <a:pathLst>
              <a:path w="5948805" h="6095979">
                <a:moveTo>
                  <a:pt x="1573832" y="765"/>
                </a:moveTo>
                <a:cubicBezTo>
                  <a:pt x="1940190" y="-10734"/>
                  <a:pt x="2329345" y="109280"/>
                  <a:pt x="2734663" y="238687"/>
                </a:cubicBezTo>
                <a:cubicBezTo>
                  <a:pt x="4118244" y="680647"/>
                  <a:pt x="5296697" y="1302752"/>
                  <a:pt x="5668316" y="3639516"/>
                </a:cubicBezTo>
                <a:cubicBezTo>
                  <a:pt x="5788298" y="4393559"/>
                  <a:pt x="5890546" y="5142244"/>
                  <a:pt x="5937022" y="5865869"/>
                </a:cubicBezTo>
                <a:lnTo>
                  <a:pt x="5948805" y="6095979"/>
                </a:lnTo>
                <a:lnTo>
                  <a:pt x="0" y="6095979"/>
                </a:lnTo>
                <a:lnTo>
                  <a:pt x="0" y="1621672"/>
                </a:lnTo>
                <a:lnTo>
                  <a:pt x="36310" y="1518814"/>
                </a:lnTo>
                <a:cubicBezTo>
                  <a:pt x="109805" y="1321982"/>
                  <a:pt x="192755" y="1133640"/>
                  <a:pt x="287891" y="956872"/>
                </a:cubicBezTo>
                <a:cubicBezTo>
                  <a:pt x="669453" y="247734"/>
                  <a:pt x="1102800" y="15549"/>
                  <a:pt x="1573832" y="765"/>
                </a:cubicBezTo>
                <a:close/>
              </a:path>
            </a:pathLst>
          </a:custGeom>
        </p:spPr>
      </p:pic>
      <p:sp>
        <p:nvSpPr>
          <p:cNvPr id="32" name="Freeform: Shape 31">
            <a:extLst>
              <a:ext uri="{FF2B5EF4-FFF2-40B4-BE49-F238E27FC236}">
                <a16:creationId xmlns:a16="http://schemas.microsoft.com/office/drawing/2014/main" id="{A3BFB3E6-2D9E-4A5C-826F-44A91F5977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3" name="Subtitle 2">
            <a:extLst>
              <a:ext uri="{FF2B5EF4-FFF2-40B4-BE49-F238E27FC236}">
                <a16:creationId xmlns:a16="http://schemas.microsoft.com/office/drawing/2014/main" id="{2C26CF6E-5A66-E7D4-5B01-FA5AEE350B94}"/>
              </a:ext>
            </a:extLst>
          </p:cNvPr>
          <p:cNvSpPr>
            <a:spLocks noGrp="1"/>
          </p:cNvSpPr>
          <p:nvPr>
            <p:ph type="subTitle" idx="1"/>
          </p:nvPr>
        </p:nvSpPr>
        <p:spPr>
          <a:xfrm>
            <a:off x="6858001" y="3048000"/>
            <a:ext cx="4572000" cy="3048001"/>
          </a:xfrm>
        </p:spPr>
        <p:txBody>
          <a:bodyPr vert="horz" lIns="91440" tIns="45720" rIns="91440" bIns="45720" rtlCol="0">
            <a:normAutofit/>
          </a:bodyPr>
          <a:lstStyle/>
          <a:p>
            <a:pPr algn="l"/>
            <a:r>
              <a:rPr lang="en-US" b="1" dirty="0"/>
              <a:t>Guide</a:t>
            </a:r>
            <a:r>
              <a:rPr lang="en-US" dirty="0"/>
              <a:t> : Dr. Rahul Desai</a:t>
            </a:r>
          </a:p>
          <a:p>
            <a:pPr algn="l"/>
            <a:r>
              <a:rPr lang="en-US" b="1" dirty="0"/>
              <a:t>Members</a:t>
            </a:r>
            <a:r>
              <a:rPr lang="en-US" dirty="0"/>
              <a:t> </a:t>
            </a:r>
          </a:p>
          <a:p>
            <a:pPr indent="-228600" algn="l">
              <a:buFont typeface="Arial" panose="020B0604020202020204" pitchFamily="34" charset="0"/>
              <a:buChar char="•"/>
            </a:pPr>
            <a:r>
              <a:rPr lang="en-US" dirty="0"/>
              <a:t>4410 Akash Singh</a:t>
            </a:r>
          </a:p>
          <a:p>
            <a:pPr indent="-228600" algn="l">
              <a:buFont typeface="Arial" panose="020B0604020202020204" pitchFamily="34" charset="0"/>
              <a:buChar char="•"/>
            </a:pPr>
            <a:r>
              <a:rPr lang="en-US" dirty="0"/>
              <a:t>4420 Dipankar Kumar Singh</a:t>
            </a:r>
          </a:p>
          <a:p>
            <a:pPr indent="-228600" algn="l">
              <a:buFont typeface="Arial" panose="020B0604020202020204" pitchFamily="34" charset="0"/>
              <a:buChar char="•"/>
            </a:pPr>
            <a:r>
              <a:rPr lang="en-US" dirty="0"/>
              <a:t>4428 Himanshu Yadav</a:t>
            </a:r>
          </a:p>
          <a:p>
            <a:pPr indent="-228600" algn="l">
              <a:buFont typeface="Arial" panose="020B0604020202020204" pitchFamily="34" charset="0"/>
              <a:buChar char="•"/>
            </a:pPr>
            <a:endParaRPr lang="en-US" dirty="0"/>
          </a:p>
        </p:txBody>
      </p:sp>
      <p:sp>
        <p:nvSpPr>
          <p:cNvPr id="2" name="Title 1">
            <a:extLst>
              <a:ext uri="{FF2B5EF4-FFF2-40B4-BE49-F238E27FC236}">
                <a16:creationId xmlns:a16="http://schemas.microsoft.com/office/drawing/2014/main" id="{85C25465-338D-953D-B3F2-3FEDB7CC86A2}"/>
              </a:ext>
            </a:extLst>
          </p:cNvPr>
          <p:cNvSpPr>
            <a:spLocks noGrp="1"/>
          </p:cNvSpPr>
          <p:nvPr>
            <p:ph type="ctrTitle"/>
          </p:nvPr>
        </p:nvSpPr>
        <p:spPr>
          <a:xfrm>
            <a:off x="6858000" y="1523990"/>
            <a:ext cx="4572000" cy="1524010"/>
          </a:xfrm>
        </p:spPr>
        <p:txBody>
          <a:bodyPr vert="horz" lIns="91440" tIns="45720" rIns="91440" bIns="45720" rtlCol="0" anchor="t">
            <a:normAutofit/>
          </a:bodyPr>
          <a:lstStyle/>
          <a:p>
            <a:pPr algn="l"/>
            <a:r>
              <a:rPr lang="en-US" sz="2500" dirty="0"/>
              <a:t>Anomaly Detection in Multivariate Time series Data using Transformer Network</a:t>
            </a:r>
          </a:p>
        </p:txBody>
      </p:sp>
      <p:sp>
        <p:nvSpPr>
          <p:cNvPr id="6" name="TextBox 5">
            <a:extLst>
              <a:ext uri="{FF2B5EF4-FFF2-40B4-BE49-F238E27FC236}">
                <a16:creationId xmlns:a16="http://schemas.microsoft.com/office/drawing/2014/main" id="{329400BD-400F-7C28-10B3-B68E86364091}"/>
              </a:ext>
            </a:extLst>
          </p:cNvPr>
          <p:cNvSpPr txBox="1"/>
          <p:nvPr/>
        </p:nvSpPr>
        <p:spPr>
          <a:xfrm>
            <a:off x="601490" y="296107"/>
            <a:ext cx="11004356" cy="646331"/>
          </a:xfrm>
          <a:prstGeom prst="rect">
            <a:avLst/>
          </a:prstGeom>
          <a:noFill/>
        </p:spPr>
        <p:txBody>
          <a:bodyPr wrap="square">
            <a:spAutoFit/>
          </a:bodyPr>
          <a:lstStyle/>
          <a:p>
            <a:pPr algn="ctr"/>
            <a:r>
              <a:rPr lang="en-US" b="1" dirty="0"/>
              <a:t>BE Project Review 4</a:t>
            </a:r>
            <a:br>
              <a:rPr lang="en-US" b="1" dirty="0"/>
            </a:br>
            <a:r>
              <a:rPr lang="en-US" b="1" dirty="0"/>
              <a:t>GROUP – 4</a:t>
            </a:r>
          </a:p>
        </p:txBody>
      </p:sp>
    </p:spTree>
    <p:extLst>
      <p:ext uri="{BB962C8B-B14F-4D97-AF65-F5344CB8AC3E}">
        <p14:creationId xmlns:p14="http://schemas.microsoft.com/office/powerpoint/2010/main" val="14604017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4E63698B-6FCC-9A5A-ACF8-A63E451D6D1A}"/>
              </a:ext>
            </a:extLst>
          </p:cNvPr>
          <p:cNvSpPr>
            <a:spLocks noGrp="1"/>
          </p:cNvSpPr>
          <p:nvPr>
            <p:ph idx="1"/>
          </p:nvPr>
        </p:nvSpPr>
        <p:spPr>
          <a:xfrm>
            <a:off x="838200" y="1825625"/>
            <a:ext cx="5558489" cy="4351338"/>
          </a:xfrm>
        </p:spPr>
        <p:txBody>
          <a:bodyPr>
            <a:normAutofit/>
          </a:bodyPr>
          <a:lstStyle/>
          <a:p>
            <a:pPr marL="0" indent="0">
              <a:buNone/>
            </a:pPr>
            <a:r>
              <a:rPr lang="en-IN" sz="2000" b="1" dirty="0"/>
              <a:t>Water Distribution (WADI) dataset </a:t>
            </a:r>
            <a:r>
              <a:rPr lang="en-IN" sz="2000" dirty="0"/>
              <a:t>: </a:t>
            </a:r>
            <a:r>
              <a:rPr lang="en-US" sz="2000" dirty="0"/>
              <a:t>This is an extension of the </a:t>
            </a:r>
            <a:r>
              <a:rPr lang="en-US" sz="2000" dirty="0" err="1"/>
              <a:t>SWaT</a:t>
            </a:r>
            <a:r>
              <a:rPr lang="en-US" sz="2000" dirty="0"/>
              <a:t> system, but had more than twice the number of sensors and actuators than the </a:t>
            </a:r>
            <a:r>
              <a:rPr lang="en-US" sz="2000" dirty="0" err="1"/>
              <a:t>SWaT</a:t>
            </a:r>
            <a:r>
              <a:rPr lang="en-US" sz="2000" dirty="0"/>
              <a:t> model. The dataset is also collected for a longer duration of 14 and 2 days of normal and attack scenarios</a:t>
            </a:r>
          </a:p>
          <a:p>
            <a:pPr marL="0" indent="0">
              <a:buNone/>
            </a:pPr>
            <a:endParaRPr lang="en-US" sz="2000" dirty="0"/>
          </a:p>
          <a:p>
            <a:pPr marL="0" indent="0">
              <a:buNone/>
            </a:pPr>
            <a:r>
              <a:rPr lang="en-IN" sz="2000" b="1" dirty="0"/>
              <a:t>Multi-Source Distributed System (MSDS) Dataset:</a:t>
            </a:r>
            <a:r>
              <a:rPr lang="en-US" sz="2000" b="1" dirty="0"/>
              <a:t> </a:t>
            </a:r>
            <a:r>
              <a:rPr lang="en-US" sz="2000" dirty="0"/>
              <a:t>This is a recent high-quality multi-source data composed of distributed traces, application logs, and metrics from a complex distributed system. This dataset is specifically built for AI operations, including automated anomaly detection, root cause analysis, and remediation.</a:t>
            </a:r>
            <a:endParaRPr lang="en-IN" sz="2000" dirty="0"/>
          </a:p>
        </p:txBody>
      </p:sp>
      <p:sp>
        <p:nvSpPr>
          <p:cNvPr id="19" name="Oval 18">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Block Arc 13">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reeform: Shape 15">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18" name="Straight Connector 17">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0" name="Freeform: Shape 19">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2" name="Arc 21">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23900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close-up of a fractal&#10;&#10;Description automatically generated">
            <a:extLst>
              <a:ext uri="{FF2B5EF4-FFF2-40B4-BE49-F238E27FC236}">
                <a16:creationId xmlns:a16="http://schemas.microsoft.com/office/drawing/2014/main" id="{8F293325-949E-303C-29DC-F71E33C773AA}"/>
              </a:ext>
            </a:extLst>
          </p:cNvPr>
          <p:cNvPicPr>
            <a:picLocks noChangeAspect="1"/>
          </p:cNvPicPr>
          <p:nvPr/>
        </p:nvPicPr>
        <p:blipFill rotWithShape="1">
          <a:blip r:embed="rId2"/>
          <a:srcRect t="5324" b="19677"/>
          <a:stretch/>
        </p:blipFill>
        <p:spPr>
          <a:xfrm>
            <a:off x="-3047" y="10"/>
            <a:ext cx="12191999" cy="6857990"/>
          </a:xfrm>
          <a:prstGeom prst="rect">
            <a:avLst/>
          </a:prstGeom>
        </p:spPr>
      </p:pic>
      <p:sp>
        <p:nvSpPr>
          <p:cNvPr id="23" name="Rectangle 2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718C11-0E87-2278-5E7C-524983D4A4FA}"/>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dirty="0">
                <a:solidFill>
                  <a:srgbClr val="FFFFFF"/>
                </a:solidFill>
              </a:rPr>
              <a:t>Methodology</a:t>
            </a:r>
          </a:p>
        </p:txBody>
      </p:sp>
    </p:spTree>
    <p:extLst>
      <p:ext uri="{BB962C8B-B14F-4D97-AF65-F5344CB8AC3E}">
        <p14:creationId xmlns:p14="http://schemas.microsoft.com/office/powerpoint/2010/main" val="28675594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6D97E-64B4-A5F5-0F8E-9CADB6B71B6C}"/>
              </a:ext>
            </a:extLst>
          </p:cNvPr>
          <p:cNvSpPr>
            <a:spLocks noGrp="1"/>
          </p:cNvSpPr>
          <p:nvPr>
            <p:ph type="title"/>
          </p:nvPr>
        </p:nvSpPr>
        <p:spPr/>
        <p:txBody>
          <a:bodyPr/>
          <a:lstStyle/>
          <a:p>
            <a:r>
              <a:rPr lang="en-IN" dirty="0"/>
              <a:t>Problem Formulation</a:t>
            </a:r>
          </a:p>
        </p:txBody>
      </p:sp>
      <p:sp>
        <p:nvSpPr>
          <p:cNvPr id="3" name="Content Placeholder 2">
            <a:extLst>
              <a:ext uri="{FF2B5EF4-FFF2-40B4-BE49-F238E27FC236}">
                <a16:creationId xmlns:a16="http://schemas.microsoft.com/office/drawing/2014/main" id="{EB5B00B2-9263-299D-9AD3-88D772D6294F}"/>
              </a:ext>
            </a:extLst>
          </p:cNvPr>
          <p:cNvSpPr>
            <a:spLocks noGrp="1"/>
          </p:cNvSpPr>
          <p:nvPr>
            <p:ph idx="1"/>
          </p:nvPr>
        </p:nvSpPr>
        <p:spPr/>
        <p:txBody>
          <a:bodyPr>
            <a:normAutofit fontScale="92500" lnSpcReduction="10000"/>
          </a:bodyPr>
          <a:lstStyle/>
          <a:p>
            <a:pPr marL="0" indent="0">
              <a:buNone/>
            </a:pPr>
            <a:endParaRPr lang="en-US" dirty="0"/>
          </a:p>
          <a:p>
            <a:pPr marL="0" indent="0">
              <a:buNone/>
            </a:pPr>
            <a:r>
              <a:rPr lang="en-US" dirty="0"/>
              <a:t>We consider a multivariate time-series, which is a timestamped sequence of observations/datapoints of size 𝑇.</a:t>
            </a:r>
          </a:p>
          <a:p>
            <a:pPr marL="0" indent="0">
              <a:buNone/>
            </a:pPr>
            <a:r>
              <a:rPr lang="en-US" dirty="0"/>
              <a:t>where each datapoint 𝑥𝑡 is collected at a specific timestamp 𝑡 and</a:t>
            </a:r>
          </a:p>
          <a:p>
            <a:pPr marL="0" indent="0">
              <a:buNone/>
            </a:pPr>
            <a:endParaRPr lang="en-US" dirty="0"/>
          </a:p>
          <a:p>
            <a:pPr marL="0" indent="0">
              <a:buNone/>
            </a:pPr>
            <a:r>
              <a:rPr lang="en-US" dirty="0"/>
              <a:t> 					T = {𝑥1, . . . , 𝑥𝑇 },</a:t>
            </a:r>
          </a:p>
          <a:p>
            <a:pPr marL="0" indent="0">
              <a:buNone/>
            </a:pPr>
            <a:endParaRPr lang="en-US" dirty="0"/>
          </a:p>
          <a:p>
            <a:pPr marL="0" indent="0">
              <a:buNone/>
            </a:pPr>
            <a:r>
              <a:rPr lang="en-US" dirty="0"/>
              <a:t>Anomaly Detection: Given a training input time-series T, for any unseen test time-series T, we need to predict Y = {𝑦1, . . . , 𝑦𝑇ˆ }, where we use 𝑦𝑡 ∈ {0, 1} to denote whether the datapoint at the 𝑡-</a:t>
            </a:r>
            <a:r>
              <a:rPr lang="en-US" dirty="0" err="1"/>
              <a:t>th</a:t>
            </a:r>
            <a:r>
              <a:rPr lang="en-US" dirty="0"/>
              <a:t> timestamp of the test set is anomalous (1 denotes an anomalous datapoint).</a:t>
            </a:r>
            <a:endParaRPr lang="en-IN" dirty="0"/>
          </a:p>
        </p:txBody>
      </p:sp>
    </p:spTree>
    <p:extLst>
      <p:ext uri="{BB962C8B-B14F-4D97-AF65-F5344CB8AC3E}">
        <p14:creationId xmlns:p14="http://schemas.microsoft.com/office/powerpoint/2010/main" val="27650553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21FF44-0FA5-8636-DB86-4631DD020DDA}"/>
              </a:ext>
            </a:extLst>
          </p:cNvPr>
          <p:cNvSpPr>
            <a:spLocks noGrp="1"/>
          </p:cNvSpPr>
          <p:nvPr>
            <p:ph type="title"/>
          </p:nvPr>
        </p:nvSpPr>
        <p:spPr>
          <a:xfrm>
            <a:off x="838200" y="459863"/>
            <a:ext cx="10515600" cy="1004594"/>
          </a:xfrm>
        </p:spPr>
        <p:txBody>
          <a:bodyPr>
            <a:normAutofit/>
          </a:bodyPr>
          <a:lstStyle/>
          <a:p>
            <a:pPr algn="ctr"/>
            <a:r>
              <a:rPr lang="en-IN">
                <a:solidFill>
                  <a:srgbClr val="FFFFFF"/>
                </a:solidFill>
              </a:rPr>
              <a:t>Data Preprocessing</a:t>
            </a:r>
          </a:p>
        </p:txBody>
      </p:sp>
      <p:sp>
        <p:nvSpPr>
          <p:cNvPr id="54" name="Rectangle: Rounded Corners 53">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496" y="1587970"/>
            <a:ext cx="11033008"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5" name="Content Placeholder 2">
            <a:extLst>
              <a:ext uri="{FF2B5EF4-FFF2-40B4-BE49-F238E27FC236}">
                <a16:creationId xmlns:a16="http://schemas.microsoft.com/office/drawing/2014/main" id="{C1AD4A1A-3727-ADA2-DCB6-3D43DA8DEBE4}"/>
              </a:ext>
            </a:extLst>
          </p:cNvPr>
          <p:cNvGraphicFramePr>
            <a:graphicFrameLocks noGrp="1"/>
          </p:cNvGraphicFramePr>
          <p:nvPr>
            <p:ph idx="1"/>
            <p:extLst>
              <p:ext uri="{D42A27DB-BD31-4B8C-83A1-F6EECF244321}">
                <p14:modId xmlns:p14="http://schemas.microsoft.com/office/powerpoint/2010/main" val="250698104"/>
              </p:ext>
            </p:extLst>
          </p:nvPr>
        </p:nvGraphicFramePr>
        <p:xfrm>
          <a:off x="838200" y="1800911"/>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6701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1FE8B-0A4E-8E8B-11D2-3C2C498ED6F9}"/>
              </a:ext>
            </a:extLst>
          </p:cNvPr>
          <p:cNvSpPr>
            <a:spLocks noGrp="1"/>
          </p:cNvSpPr>
          <p:nvPr>
            <p:ph type="title"/>
          </p:nvPr>
        </p:nvSpPr>
        <p:spPr>
          <a:xfrm>
            <a:off x="6810992" y="572569"/>
            <a:ext cx="4472630" cy="1637231"/>
          </a:xfrm>
        </p:spPr>
        <p:txBody>
          <a:bodyPr anchor="b">
            <a:normAutofit/>
          </a:bodyPr>
          <a:lstStyle/>
          <a:p>
            <a:r>
              <a:rPr lang="en-IN" sz="3600" dirty="0">
                <a:solidFill>
                  <a:schemeClr val="tx2"/>
                </a:solidFill>
              </a:rPr>
              <a:t>Transformer Model</a:t>
            </a:r>
          </a:p>
        </p:txBody>
      </p:sp>
      <p:pic>
        <p:nvPicPr>
          <p:cNvPr id="22" name="Picture 21" descr="CPU with binary numbers and blueprint">
            <a:extLst>
              <a:ext uri="{FF2B5EF4-FFF2-40B4-BE49-F238E27FC236}">
                <a16:creationId xmlns:a16="http://schemas.microsoft.com/office/drawing/2014/main" id="{28DB72D6-46DC-6AC5-9680-BFAC02DBB4B3}"/>
              </a:ext>
            </a:extLst>
          </p:cNvPr>
          <p:cNvPicPr>
            <a:picLocks noChangeAspect="1"/>
          </p:cNvPicPr>
          <p:nvPr/>
        </p:nvPicPr>
        <p:blipFill rotWithShape="1">
          <a:blip r:embed="rId2"/>
          <a:srcRect l="24202" r="19264"/>
          <a:stretch/>
        </p:blipFill>
        <p:spPr>
          <a:xfrm>
            <a:off x="596813" y="801575"/>
            <a:ext cx="5499187" cy="5471535"/>
          </a:xfrm>
          <a:custGeom>
            <a:avLst/>
            <a:gdLst/>
            <a:ahLst/>
            <a:cxnLst/>
            <a:rect l="l" t="t" r="r" b="b"/>
            <a:pathLst>
              <a:path w="4926647" h="4901874">
                <a:moveTo>
                  <a:pt x="2827942" y="2033"/>
                </a:moveTo>
                <a:cubicBezTo>
                  <a:pt x="2901705" y="5050"/>
                  <a:pt x="2973640" y="11422"/>
                  <a:pt x="3043325" y="21136"/>
                </a:cubicBezTo>
                <a:cubicBezTo>
                  <a:pt x="3600804" y="98849"/>
                  <a:pt x="4185553" y="476257"/>
                  <a:pt x="4498894" y="902802"/>
                </a:cubicBezTo>
                <a:cubicBezTo>
                  <a:pt x="4812235" y="1329346"/>
                  <a:pt x="4950223" y="2037621"/>
                  <a:pt x="4923373" y="2580407"/>
                </a:cubicBezTo>
                <a:cubicBezTo>
                  <a:pt x="4896522" y="3123192"/>
                  <a:pt x="4745612" y="3772883"/>
                  <a:pt x="4337788" y="4159516"/>
                </a:cubicBezTo>
                <a:cubicBezTo>
                  <a:pt x="3929963" y="4546150"/>
                  <a:pt x="3081282" y="4930377"/>
                  <a:pt x="2476425" y="4900207"/>
                </a:cubicBezTo>
                <a:cubicBezTo>
                  <a:pt x="1871566" y="4870038"/>
                  <a:pt x="1119757" y="4406651"/>
                  <a:pt x="708641" y="3978500"/>
                </a:cubicBezTo>
                <a:cubicBezTo>
                  <a:pt x="297525" y="3550349"/>
                  <a:pt x="-64504" y="2921632"/>
                  <a:pt x="9726" y="2331303"/>
                </a:cubicBezTo>
                <a:cubicBezTo>
                  <a:pt x="83957" y="1740973"/>
                  <a:pt x="273797" y="1052469"/>
                  <a:pt x="1154021" y="436525"/>
                </a:cubicBezTo>
                <a:cubicBezTo>
                  <a:pt x="1705608" y="124217"/>
                  <a:pt x="2311596" y="-19083"/>
                  <a:pt x="2827942" y="2033"/>
                </a:cubicBezTo>
                <a:close/>
              </a:path>
            </a:pathLst>
          </a:custGeom>
        </p:spPr>
      </p:pic>
      <p:grpSp>
        <p:nvGrpSpPr>
          <p:cNvPr id="83" name="Group 82">
            <a:extLst>
              <a:ext uri="{FF2B5EF4-FFF2-40B4-BE49-F238E27FC236}">
                <a16:creationId xmlns:a16="http://schemas.microsoft.com/office/drawing/2014/main" id="{A825BD3A-E149-3C61-449F-23D1B09562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286" y="4780067"/>
            <a:ext cx="2129121" cy="2098001"/>
            <a:chOff x="-60285" y="4581559"/>
            <a:chExt cx="2330572" cy="2296509"/>
          </a:xfrm>
        </p:grpSpPr>
        <p:sp>
          <p:nvSpPr>
            <p:cNvPr id="84" name="Freeform: Shape 83">
              <a:extLst>
                <a:ext uri="{FF2B5EF4-FFF2-40B4-BE49-F238E27FC236}">
                  <a16:creationId xmlns:a16="http://schemas.microsoft.com/office/drawing/2014/main" id="{C43B6EA6-9E0B-9973-F921-86CF410DE8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400132">
              <a:off x="1054559" y="5611570"/>
              <a:ext cx="374890" cy="373361"/>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 name="connsiteX0" fmla="*/ 2649000 w 4849482"/>
                <a:gd name="connsiteY0" fmla="*/ 2 h 4963949"/>
                <a:gd name="connsiteX1" fmla="*/ 4735908 w 4849482"/>
                <a:gd name="connsiteY1" fmla="*/ 1905908 h 4963949"/>
                <a:gd name="connsiteX2" fmla="*/ 4451030 w 4849482"/>
                <a:gd name="connsiteY2" fmla="*/ 3809089 h 4963949"/>
                <a:gd name="connsiteX3" fmla="*/ 3419865 w 4849482"/>
                <a:gd name="connsiteY3" fmla="*/ 4844857 h 4963949"/>
                <a:gd name="connsiteX4" fmla="*/ 1074535 w 4849482"/>
                <a:gd name="connsiteY4" fmla="*/ 4657238 h 4963949"/>
                <a:gd name="connsiteX5" fmla="*/ 33359 w 4849482"/>
                <a:gd name="connsiteY5" fmla="*/ 2995667 h 4963949"/>
                <a:gd name="connsiteX6" fmla="*/ 592137 w 4849482"/>
                <a:gd name="connsiteY6" fmla="*/ 805858 h 4963949"/>
                <a:gd name="connsiteX7" fmla="*/ 2649000 w 4849482"/>
                <a:gd name="connsiteY7" fmla="*/ 2 h 4963949"/>
                <a:gd name="connsiteX0" fmla="*/ 2649000 w 4942023"/>
                <a:gd name="connsiteY0" fmla="*/ 2 h 4678955"/>
                <a:gd name="connsiteX1" fmla="*/ 4735908 w 4942023"/>
                <a:gd name="connsiteY1" fmla="*/ 1905908 h 4678955"/>
                <a:gd name="connsiteX2" fmla="*/ 4451030 w 4942023"/>
                <a:gd name="connsiteY2" fmla="*/ 3809089 h 4678955"/>
                <a:gd name="connsiteX3" fmla="*/ 1074535 w 4942023"/>
                <a:gd name="connsiteY3" fmla="*/ 4657238 h 4678955"/>
                <a:gd name="connsiteX4" fmla="*/ 33359 w 4942023"/>
                <a:gd name="connsiteY4" fmla="*/ 2995667 h 4678955"/>
                <a:gd name="connsiteX5" fmla="*/ 592137 w 4942023"/>
                <a:gd name="connsiteY5" fmla="*/ 805858 h 4678955"/>
                <a:gd name="connsiteX6" fmla="*/ 2649000 w 4942023"/>
                <a:gd name="connsiteY6" fmla="*/ 2 h 4678955"/>
                <a:gd name="connsiteX0" fmla="*/ 2649000 w 4806392"/>
                <a:gd name="connsiteY0" fmla="*/ 2 h 4842789"/>
                <a:gd name="connsiteX1" fmla="*/ 4735908 w 4806392"/>
                <a:gd name="connsiteY1" fmla="*/ 1905908 h 4842789"/>
                <a:gd name="connsiteX2" fmla="*/ 3706624 w 4806392"/>
                <a:gd name="connsiteY2" fmla="*/ 4493428 h 4842789"/>
                <a:gd name="connsiteX3" fmla="*/ 1074535 w 4806392"/>
                <a:gd name="connsiteY3" fmla="*/ 4657238 h 4842789"/>
                <a:gd name="connsiteX4" fmla="*/ 33359 w 4806392"/>
                <a:gd name="connsiteY4" fmla="*/ 2995667 h 4842789"/>
                <a:gd name="connsiteX5" fmla="*/ 592137 w 4806392"/>
                <a:gd name="connsiteY5" fmla="*/ 805858 h 4842789"/>
                <a:gd name="connsiteX6" fmla="*/ 2649000 w 4806392"/>
                <a:gd name="connsiteY6" fmla="*/ 2 h 4842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06392" h="4842789">
                  <a:moveTo>
                    <a:pt x="2649000" y="2"/>
                  </a:moveTo>
                  <a:cubicBezTo>
                    <a:pt x="3339628" y="183344"/>
                    <a:pt x="4435570" y="1271060"/>
                    <a:pt x="4735908" y="1905908"/>
                  </a:cubicBezTo>
                  <a:cubicBezTo>
                    <a:pt x="5036246" y="2540756"/>
                    <a:pt x="4316853" y="4034873"/>
                    <a:pt x="3706624" y="4493428"/>
                  </a:cubicBezTo>
                  <a:cubicBezTo>
                    <a:pt x="3096395" y="4951983"/>
                    <a:pt x="1686746" y="4906865"/>
                    <a:pt x="1074535" y="4657238"/>
                  </a:cubicBezTo>
                  <a:cubicBezTo>
                    <a:pt x="462324" y="4407611"/>
                    <a:pt x="145196" y="3624902"/>
                    <a:pt x="33359" y="2995667"/>
                  </a:cubicBezTo>
                  <a:cubicBezTo>
                    <a:pt x="-94426" y="2318585"/>
                    <a:pt x="156197" y="1305135"/>
                    <a:pt x="592137" y="805858"/>
                  </a:cubicBezTo>
                  <a:cubicBezTo>
                    <a:pt x="1028077" y="306581"/>
                    <a:pt x="1996327" y="30750"/>
                    <a:pt x="2649000" y="2"/>
                  </a:cubicBez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5" name="Freeform: Shape 84">
              <a:extLst>
                <a:ext uri="{FF2B5EF4-FFF2-40B4-BE49-F238E27FC236}">
                  <a16:creationId xmlns:a16="http://schemas.microsoft.com/office/drawing/2014/main" id="{5C1932EE-D34B-922C-21DE-B9EDF81185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29076">
              <a:off x="962723" y="6319494"/>
              <a:ext cx="1307564" cy="558574"/>
            </a:xfrm>
            <a:custGeom>
              <a:avLst/>
              <a:gdLst>
                <a:gd name="connsiteX0" fmla="*/ 1307564 w 1307564"/>
                <a:gd name="connsiteY0" fmla="*/ 360848 h 558574"/>
                <a:gd name="connsiteX1" fmla="*/ 1264610 w 1307564"/>
                <a:gd name="connsiteY1" fmla="*/ 558387 h 558574"/>
                <a:gd name="connsiteX2" fmla="*/ 496925 w 1307564"/>
                <a:gd name="connsiteY2" fmla="*/ 469382 h 558574"/>
                <a:gd name="connsiteX3" fmla="*/ 472802 w 1307564"/>
                <a:gd name="connsiteY3" fmla="*/ 464872 h 558574"/>
                <a:gd name="connsiteX4" fmla="*/ 0 w 1307564"/>
                <a:gd name="connsiteY4" fmla="*/ 0 h 558574"/>
                <a:gd name="connsiteX5" fmla="*/ 152076 w 1307564"/>
                <a:gd name="connsiteY5" fmla="*/ 41404 h 558574"/>
                <a:gd name="connsiteX6" fmla="*/ 1307564 w 1307564"/>
                <a:gd name="connsiteY6" fmla="*/ 360848 h 55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564" h="558574">
                  <a:moveTo>
                    <a:pt x="1307564" y="360848"/>
                  </a:moveTo>
                  <a:cubicBezTo>
                    <a:pt x="1303188" y="403876"/>
                    <a:pt x="1279827" y="564823"/>
                    <a:pt x="1264610" y="558387"/>
                  </a:cubicBezTo>
                  <a:cubicBezTo>
                    <a:pt x="1237694" y="559849"/>
                    <a:pt x="802592" y="520038"/>
                    <a:pt x="496925" y="469382"/>
                  </a:cubicBezTo>
                  <a:lnTo>
                    <a:pt x="472802" y="464872"/>
                  </a:lnTo>
                  <a:lnTo>
                    <a:pt x="0" y="0"/>
                  </a:lnTo>
                  <a:lnTo>
                    <a:pt x="152076" y="41404"/>
                  </a:lnTo>
                  <a:cubicBezTo>
                    <a:pt x="614511" y="166095"/>
                    <a:pt x="1270124" y="336305"/>
                    <a:pt x="1307564" y="360848"/>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6" name="Freeform: Shape 85">
              <a:extLst>
                <a:ext uri="{FF2B5EF4-FFF2-40B4-BE49-F238E27FC236}">
                  <a16:creationId xmlns:a16="http://schemas.microsoft.com/office/drawing/2014/main" id="{8A1A34FE-FDB4-353C-884F-97E00A77C8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29076">
              <a:off x="962723" y="6319494"/>
              <a:ext cx="1307564" cy="558574"/>
            </a:xfrm>
            <a:custGeom>
              <a:avLst/>
              <a:gdLst>
                <a:gd name="connsiteX0" fmla="*/ 1307564 w 1307564"/>
                <a:gd name="connsiteY0" fmla="*/ 360848 h 558574"/>
                <a:gd name="connsiteX1" fmla="*/ 1264610 w 1307564"/>
                <a:gd name="connsiteY1" fmla="*/ 558387 h 558574"/>
                <a:gd name="connsiteX2" fmla="*/ 496925 w 1307564"/>
                <a:gd name="connsiteY2" fmla="*/ 469382 h 558574"/>
                <a:gd name="connsiteX3" fmla="*/ 472802 w 1307564"/>
                <a:gd name="connsiteY3" fmla="*/ 464872 h 558574"/>
                <a:gd name="connsiteX4" fmla="*/ 0 w 1307564"/>
                <a:gd name="connsiteY4" fmla="*/ 0 h 558574"/>
                <a:gd name="connsiteX5" fmla="*/ 152076 w 1307564"/>
                <a:gd name="connsiteY5" fmla="*/ 41404 h 558574"/>
                <a:gd name="connsiteX6" fmla="*/ 1307564 w 1307564"/>
                <a:gd name="connsiteY6" fmla="*/ 360848 h 55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564" h="558574">
                  <a:moveTo>
                    <a:pt x="1307564" y="360848"/>
                  </a:moveTo>
                  <a:cubicBezTo>
                    <a:pt x="1303188" y="403876"/>
                    <a:pt x="1279827" y="564823"/>
                    <a:pt x="1264610" y="558387"/>
                  </a:cubicBezTo>
                  <a:cubicBezTo>
                    <a:pt x="1237694" y="559849"/>
                    <a:pt x="802592" y="520038"/>
                    <a:pt x="496925" y="469382"/>
                  </a:cubicBezTo>
                  <a:lnTo>
                    <a:pt x="472802" y="464872"/>
                  </a:lnTo>
                  <a:lnTo>
                    <a:pt x="0" y="0"/>
                  </a:lnTo>
                  <a:lnTo>
                    <a:pt x="152076" y="41404"/>
                  </a:lnTo>
                  <a:cubicBezTo>
                    <a:pt x="614511" y="166095"/>
                    <a:pt x="1270124" y="336305"/>
                    <a:pt x="1307564" y="360848"/>
                  </a:cubicBezTo>
                  <a:close/>
                </a:path>
              </a:pathLst>
            </a:custGeom>
            <a:solidFill>
              <a:schemeClr val="accent3">
                <a:lumMod val="20000"/>
                <a:lumOff val="80000"/>
                <a:alpha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7" name="Freeform: Shape 86">
              <a:extLst>
                <a:ext uri="{FF2B5EF4-FFF2-40B4-BE49-F238E27FC236}">
                  <a16:creationId xmlns:a16="http://schemas.microsoft.com/office/drawing/2014/main" id="{9765F686-D93C-21BC-5196-BEC7649DE8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938007" flipV="1">
              <a:off x="-570599" y="5091873"/>
              <a:ext cx="1904974" cy="884345"/>
            </a:xfrm>
            <a:custGeom>
              <a:avLst/>
              <a:gdLst>
                <a:gd name="connsiteX0" fmla="*/ 0 w 1904974"/>
                <a:gd name="connsiteY0" fmla="*/ 421557 h 884345"/>
                <a:gd name="connsiteX1" fmla="*/ 416370 w 1904974"/>
                <a:gd name="connsiteY1" fmla="*/ 530740 h 884345"/>
                <a:gd name="connsiteX2" fmla="*/ 1800731 w 1904974"/>
                <a:gd name="connsiteY2" fmla="*/ 866036 h 884345"/>
                <a:gd name="connsiteX3" fmla="*/ 1904485 w 1904974"/>
                <a:gd name="connsiteY3" fmla="*/ 880134 h 884345"/>
                <a:gd name="connsiteX4" fmla="*/ 1894966 w 1904974"/>
                <a:gd name="connsiteY4" fmla="*/ 779469 h 884345"/>
                <a:gd name="connsiteX5" fmla="*/ 1761844 w 1904974"/>
                <a:gd name="connsiteY5" fmla="*/ 402374 h 884345"/>
                <a:gd name="connsiteX6" fmla="*/ 1377785 w 1904974"/>
                <a:gd name="connsiteY6" fmla="*/ 3317 h 884345"/>
                <a:gd name="connsiteX7" fmla="*/ 1372668 w 1904974"/>
                <a:gd name="connsiteY7" fmla="*/ 0 h 884345"/>
                <a:gd name="connsiteX8" fmla="*/ 337869 w 1904974"/>
                <a:gd name="connsiteY8" fmla="*/ 139908 h 884345"/>
                <a:gd name="connsiteX9" fmla="*/ 188081 w 1904974"/>
                <a:gd name="connsiteY9" fmla="*/ 203651 h 884345"/>
                <a:gd name="connsiteX10" fmla="*/ 125663 w 1904974"/>
                <a:gd name="connsiteY10" fmla="*/ 268413 h 884345"/>
                <a:gd name="connsiteX11" fmla="*/ 0 w 1904974"/>
                <a:gd name="connsiteY11" fmla="*/ 421557 h 88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74" h="884345">
                  <a:moveTo>
                    <a:pt x="0" y="421557"/>
                  </a:moveTo>
                  <a:cubicBezTo>
                    <a:pt x="3634" y="427260"/>
                    <a:pt x="235761" y="473169"/>
                    <a:pt x="416370" y="530740"/>
                  </a:cubicBezTo>
                  <a:lnTo>
                    <a:pt x="1800731" y="866036"/>
                  </a:lnTo>
                  <a:cubicBezTo>
                    <a:pt x="1847450" y="875071"/>
                    <a:pt x="1894389" y="892323"/>
                    <a:pt x="1904485" y="880134"/>
                  </a:cubicBezTo>
                  <a:cubicBezTo>
                    <a:pt x="1907165" y="859490"/>
                    <a:pt x="1898113" y="808332"/>
                    <a:pt x="1894966" y="779469"/>
                  </a:cubicBezTo>
                  <a:cubicBezTo>
                    <a:pt x="1878988" y="675447"/>
                    <a:pt x="1847255" y="520751"/>
                    <a:pt x="1761844" y="402374"/>
                  </a:cubicBezTo>
                  <a:cubicBezTo>
                    <a:pt x="1676433" y="283997"/>
                    <a:pt x="1531056" y="114087"/>
                    <a:pt x="1377785" y="3317"/>
                  </a:cubicBezTo>
                  <a:lnTo>
                    <a:pt x="1372668" y="0"/>
                  </a:lnTo>
                  <a:lnTo>
                    <a:pt x="337869" y="139908"/>
                  </a:lnTo>
                  <a:lnTo>
                    <a:pt x="188081" y="203651"/>
                  </a:lnTo>
                  <a:lnTo>
                    <a:pt x="125663" y="268413"/>
                  </a:lnTo>
                  <a:cubicBezTo>
                    <a:pt x="56438" y="343137"/>
                    <a:pt x="7361" y="404648"/>
                    <a:pt x="0" y="421557"/>
                  </a:cubicBezTo>
                  <a:close/>
                </a:path>
              </a:pathLst>
            </a:cu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8" name="Freeform: Shape 87">
              <a:extLst>
                <a:ext uri="{FF2B5EF4-FFF2-40B4-BE49-F238E27FC236}">
                  <a16:creationId xmlns:a16="http://schemas.microsoft.com/office/drawing/2014/main" id="{FE8DE9D2-D672-9E15-CAC0-BF51EC189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938007" flipV="1">
              <a:off x="-570599" y="5091873"/>
              <a:ext cx="1904974" cy="884345"/>
            </a:xfrm>
            <a:custGeom>
              <a:avLst/>
              <a:gdLst>
                <a:gd name="connsiteX0" fmla="*/ 0 w 1904974"/>
                <a:gd name="connsiteY0" fmla="*/ 421557 h 884345"/>
                <a:gd name="connsiteX1" fmla="*/ 416370 w 1904974"/>
                <a:gd name="connsiteY1" fmla="*/ 530740 h 884345"/>
                <a:gd name="connsiteX2" fmla="*/ 1800731 w 1904974"/>
                <a:gd name="connsiteY2" fmla="*/ 866036 h 884345"/>
                <a:gd name="connsiteX3" fmla="*/ 1904485 w 1904974"/>
                <a:gd name="connsiteY3" fmla="*/ 880134 h 884345"/>
                <a:gd name="connsiteX4" fmla="*/ 1894966 w 1904974"/>
                <a:gd name="connsiteY4" fmla="*/ 779469 h 884345"/>
                <a:gd name="connsiteX5" fmla="*/ 1761844 w 1904974"/>
                <a:gd name="connsiteY5" fmla="*/ 402374 h 884345"/>
                <a:gd name="connsiteX6" fmla="*/ 1377785 w 1904974"/>
                <a:gd name="connsiteY6" fmla="*/ 3317 h 884345"/>
                <a:gd name="connsiteX7" fmla="*/ 1372668 w 1904974"/>
                <a:gd name="connsiteY7" fmla="*/ 0 h 884345"/>
                <a:gd name="connsiteX8" fmla="*/ 337869 w 1904974"/>
                <a:gd name="connsiteY8" fmla="*/ 139908 h 884345"/>
                <a:gd name="connsiteX9" fmla="*/ 188081 w 1904974"/>
                <a:gd name="connsiteY9" fmla="*/ 203651 h 884345"/>
                <a:gd name="connsiteX10" fmla="*/ 125663 w 1904974"/>
                <a:gd name="connsiteY10" fmla="*/ 268413 h 884345"/>
                <a:gd name="connsiteX11" fmla="*/ 0 w 1904974"/>
                <a:gd name="connsiteY11" fmla="*/ 421557 h 88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74" h="884345">
                  <a:moveTo>
                    <a:pt x="0" y="421557"/>
                  </a:moveTo>
                  <a:cubicBezTo>
                    <a:pt x="3634" y="427260"/>
                    <a:pt x="235761" y="473169"/>
                    <a:pt x="416370" y="530740"/>
                  </a:cubicBezTo>
                  <a:lnTo>
                    <a:pt x="1800731" y="866036"/>
                  </a:lnTo>
                  <a:cubicBezTo>
                    <a:pt x="1847450" y="875071"/>
                    <a:pt x="1894389" y="892323"/>
                    <a:pt x="1904485" y="880134"/>
                  </a:cubicBezTo>
                  <a:cubicBezTo>
                    <a:pt x="1907165" y="859490"/>
                    <a:pt x="1898113" y="808332"/>
                    <a:pt x="1894966" y="779469"/>
                  </a:cubicBezTo>
                  <a:cubicBezTo>
                    <a:pt x="1878988" y="675447"/>
                    <a:pt x="1847255" y="520751"/>
                    <a:pt x="1761844" y="402374"/>
                  </a:cubicBezTo>
                  <a:cubicBezTo>
                    <a:pt x="1676433" y="283997"/>
                    <a:pt x="1531056" y="114087"/>
                    <a:pt x="1377785" y="3317"/>
                  </a:cubicBezTo>
                  <a:lnTo>
                    <a:pt x="1372668" y="0"/>
                  </a:lnTo>
                  <a:lnTo>
                    <a:pt x="337869" y="139908"/>
                  </a:lnTo>
                  <a:lnTo>
                    <a:pt x="188081" y="203651"/>
                  </a:lnTo>
                  <a:lnTo>
                    <a:pt x="125663" y="268413"/>
                  </a:lnTo>
                  <a:cubicBezTo>
                    <a:pt x="56438" y="343137"/>
                    <a:pt x="7361" y="404648"/>
                    <a:pt x="0" y="421557"/>
                  </a:cubicBezTo>
                  <a:close/>
                </a:path>
              </a:pathLst>
            </a:custGeom>
            <a:solidFill>
              <a:schemeClr val="accent4">
                <a:lumMod val="40000"/>
                <a:lumOff val="60000"/>
                <a:alpha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Content Placeholder 2">
            <a:extLst>
              <a:ext uri="{FF2B5EF4-FFF2-40B4-BE49-F238E27FC236}">
                <a16:creationId xmlns:a16="http://schemas.microsoft.com/office/drawing/2014/main" id="{06E588E7-7B36-85F9-6716-318913FCEA38}"/>
              </a:ext>
            </a:extLst>
          </p:cNvPr>
          <p:cNvSpPr>
            <a:spLocks noGrp="1"/>
          </p:cNvSpPr>
          <p:nvPr>
            <p:ph idx="1"/>
          </p:nvPr>
        </p:nvSpPr>
        <p:spPr>
          <a:xfrm>
            <a:off x="6822368" y="2596243"/>
            <a:ext cx="4461253" cy="3575957"/>
          </a:xfrm>
        </p:spPr>
        <p:txBody>
          <a:bodyPr>
            <a:normAutofit/>
          </a:bodyPr>
          <a:lstStyle/>
          <a:p>
            <a:pPr marL="0" indent="0">
              <a:buNone/>
            </a:pPr>
            <a:r>
              <a:rPr lang="en-US" sz="1600" dirty="0">
                <a:solidFill>
                  <a:schemeClr val="tx2"/>
                </a:solidFill>
              </a:rPr>
              <a:t>Transformers are popular deep learning models that have been used in various natural language and vision processing tasks</a:t>
            </a:r>
          </a:p>
          <a:p>
            <a:endParaRPr lang="en-US" sz="1600" dirty="0">
              <a:solidFill>
                <a:schemeClr val="tx2"/>
              </a:solidFill>
            </a:endParaRPr>
          </a:p>
          <a:p>
            <a:pPr marL="0" indent="0">
              <a:buNone/>
            </a:pPr>
            <a:r>
              <a:rPr lang="en-IN" sz="1600" dirty="0">
                <a:solidFill>
                  <a:schemeClr val="tx2"/>
                </a:solidFill>
              </a:rPr>
              <a:t>It is similar to Encoder-decoder models, in a transformer, an input sequence undergoes several attention-based transformations</a:t>
            </a:r>
          </a:p>
          <a:p>
            <a:endParaRPr lang="en-IN" sz="1600" dirty="0">
              <a:solidFill>
                <a:schemeClr val="tx2"/>
              </a:solidFill>
            </a:endParaRPr>
          </a:p>
          <a:p>
            <a:pPr marL="0" indent="0">
              <a:buNone/>
            </a:pPr>
            <a:r>
              <a:rPr lang="en-US" sz="1600" dirty="0">
                <a:solidFill>
                  <a:schemeClr val="tx2"/>
                </a:solidFill>
              </a:rPr>
              <a:t>The encoder encodes the complete sequence until the current timestamp 𝐶 with a focus score.</a:t>
            </a:r>
            <a:endParaRPr lang="en-IN" sz="1600" dirty="0">
              <a:solidFill>
                <a:schemeClr val="tx2"/>
              </a:solidFill>
            </a:endParaRPr>
          </a:p>
        </p:txBody>
      </p:sp>
    </p:spTree>
    <p:extLst>
      <p:ext uri="{BB962C8B-B14F-4D97-AF65-F5344CB8AC3E}">
        <p14:creationId xmlns:p14="http://schemas.microsoft.com/office/powerpoint/2010/main" val="12261285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AAD23-D7AA-3B02-1056-340C0902AA2A}"/>
              </a:ext>
            </a:extLst>
          </p:cNvPr>
          <p:cNvSpPr>
            <a:spLocks noGrp="1"/>
          </p:cNvSpPr>
          <p:nvPr>
            <p:ph type="title"/>
          </p:nvPr>
        </p:nvSpPr>
        <p:spPr/>
        <p:txBody>
          <a:bodyPr/>
          <a:lstStyle/>
          <a:p>
            <a:r>
              <a:rPr lang="en-US" dirty="0"/>
              <a:t>Encoder – Decoder Model </a:t>
            </a:r>
            <a:endParaRPr lang="en-IN" dirty="0"/>
          </a:p>
        </p:txBody>
      </p:sp>
      <p:pic>
        <p:nvPicPr>
          <p:cNvPr id="2050" name="Picture 2" descr="Applied Deep Learning - Part 3: Autoencoders | by Arden Dertat | Towards  Data Science">
            <a:extLst>
              <a:ext uri="{FF2B5EF4-FFF2-40B4-BE49-F238E27FC236}">
                <a16:creationId xmlns:a16="http://schemas.microsoft.com/office/drawing/2014/main" id="{6121A58A-3AC8-21C2-5D80-1262982C905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74248" y="1825625"/>
            <a:ext cx="764350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5584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86A816-6C72-FED1-14AC-D6E3FBFB4100}"/>
              </a:ext>
            </a:extLst>
          </p:cNvPr>
          <p:cNvSpPr>
            <a:spLocks noGrp="1"/>
          </p:cNvSpPr>
          <p:nvPr>
            <p:ph type="title"/>
          </p:nvPr>
        </p:nvSpPr>
        <p:spPr>
          <a:xfrm>
            <a:off x="4572001" y="601744"/>
            <a:ext cx="6781800" cy="1338696"/>
          </a:xfrm>
        </p:spPr>
        <p:txBody>
          <a:bodyPr>
            <a:normAutofit/>
          </a:bodyPr>
          <a:lstStyle/>
          <a:p>
            <a:r>
              <a:rPr lang="en-US" b="1">
                <a:effectLst/>
              </a:rPr>
              <a:t>Positional Encoding</a:t>
            </a:r>
            <a:endParaRPr lang="en-IN" dirty="0"/>
          </a:p>
        </p:txBody>
      </p:sp>
      <p:pic>
        <p:nvPicPr>
          <p:cNvPr id="5" name="Picture 4" descr="Electronics protoboard">
            <a:extLst>
              <a:ext uri="{FF2B5EF4-FFF2-40B4-BE49-F238E27FC236}">
                <a16:creationId xmlns:a16="http://schemas.microsoft.com/office/drawing/2014/main" id="{1287D978-1055-7C20-9739-CC4A14CA1699}"/>
              </a:ext>
            </a:extLst>
          </p:cNvPr>
          <p:cNvPicPr>
            <a:picLocks noChangeAspect="1"/>
          </p:cNvPicPr>
          <p:nvPr/>
        </p:nvPicPr>
        <p:blipFill rotWithShape="1">
          <a:blip r:embed="rId2"/>
          <a:srcRect l="14725" r="48729" b="-1"/>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CB4F5808-A148-D761-293C-02C1DD2E96F4}"/>
              </a:ext>
            </a:extLst>
          </p:cNvPr>
          <p:cNvSpPr>
            <a:spLocks noGrp="1"/>
          </p:cNvSpPr>
          <p:nvPr>
            <p:ph idx="1"/>
          </p:nvPr>
        </p:nvSpPr>
        <p:spPr>
          <a:xfrm>
            <a:off x="4572001" y="2201958"/>
            <a:ext cx="6781800" cy="3900730"/>
          </a:xfrm>
        </p:spPr>
        <p:txBody>
          <a:bodyPr anchor="t">
            <a:normAutofit/>
          </a:bodyPr>
          <a:lstStyle/>
          <a:p>
            <a:endParaRPr lang="en-US" sz="1300"/>
          </a:p>
          <a:p>
            <a:r>
              <a:rPr lang="en-US" sz="1300"/>
              <a:t>Positional encoding is a technique used in the field of natural language processing (NLP), particularly in the context of sequence-to-sequence models like transformers. In these models, the input sequences are typically processed as a set of tokens, without inherent ordering like in recurrent neural networks or convolutional neural networks.</a:t>
            </a:r>
          </a:p>
          <a:p>
            <a:endParaRPr lang="en-US" sz="1300"/>
          </a:p>
          <a:p>
            <a:r>
              <a:rPr lang="en-US" sz="1300"/>
              <a:t>However, since the order of tokens in a sequence carries important information, positional encoding is introduced to provide the model with information about the position of each token in the sequence. This helps the model differentiate between tokens based on their position and prevents the loss of positional information during processing.</a:t>
            </a:r>
          </a:p>
          <a:p>
            <a:endParaRPr lang="en-US" sz="1300"/>
          </a:p>
          <a:p>
            <a:r>
              <a:rPr lang="en-US" sz="1300"/>
              <a:t>Positional encoding is usually added to the input embeddings of tokens before feeding them into the transformer model. There are several ways to encode positional information, but a common method is to use sine and cosine functions with different frequencies and offsets. These functions generate a unique encoding for each position in the sequence, which is then added to the corresponding token embedding.</a:t>
            </a:r>
            <a:endParaRPr lang="en-IN" sz="1300"/>
          </a:p>
        </p:txBody>
      </p:sp>
    </p:spTree>
    <p:extLst>
      <p:ext uri="{BB962C8B-B14F-4D97-AF65-F5344CB8AC3E}">
        <p14:creationId xmlns:p14="http://schemas.microsoft.com/office/powerpoint/2010/main" val="3432714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9" name="Rectangle 58">
            <a:extLst>
              <a:ext uri="{FF2B5EF4-FFF2-40B4-BE49-F238E27FC236}">
                <a16:creationId xmlns:a16="http://schemas.microsoft.com/office/drawing/2014/main" id="{A2F42F6F-FDA2-4441-805F-CF30FBC99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11E1DE-1013-8E7A-D7D2-046748B49416}"/>
              </a:ext>
            </a:extLst>
          </p:cNvPr>
          <p:cNvSpPr>
            <a:spLocks noGrp="1"/>
          </p:cNvSpPr>
          <p:nvPr>
            <p:ph type="title"/>
          </p:nvPr>
        </p:nvSpPr>
        <p:spPr>
          <a:xfrm>
            <a:off x="5445299" y="4592325"/>
            <a:ext cx="5946579" cy="1514185"/>
          </a:xfrm>
        </p:spPr>
        <p:txBody>
          <a:bodyPr vert="horz" lIns="91440" tIns="45720" rIns="91440" bIns="45720" rtlCol="0" anchor="t">
            <a:normAutofit/>
          </a:bodyPr>
          <a:lstStyle/>
          <a:p>
            <a:pPr algn="r"/>
            <a:r>
              <a:rPr lang="en-US" sz="4000" b="1" dirty="0">
                <a:solidFill>
                  <a:schemeClr val="tx2"/>
                </a:solidFill>
                <a:effectLst/>
              </a:rPr>
              <a:t>Positional Encoding</a:t>
            </a:r>
            <a:br>
              <a:rPr lang="en-US" sz="4000" b="1" dirty="0">
                <a:solidFill>
                  <a:schemeClr val="tx2"/>
                </a:solidFill>
                <a:effectLst/>
              </a:rPr>
            </a:br>
            <a:endParaRPr lang="en-US" sz="4000" dirty="0">
              <a:solidFill>
                <a:schemeClr val="tx2"/>
              </a:solidFill>
            </a:endParaRPr>
          </a:p>
        </p:txBody>
      </p:sp>
      <p:grpSp>
        <p:nvGrpSpPr>
          <p:cNvPr id="60" name="Group 59">
            <a:extLst>
              <a:ext uri="{FF2B5EF4-FFF2-40B4-BE49-F238E27FC236}">
                <a16:creationId xmlns:a16="http://schemas.microsoft.com/office/drawing/2014/main" id="{18226A8C-7793-4AE1-93F3-C51E771AB9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448099" y="0"/>
            <a:ext cx="3743596" cy="3921836"/>
            <a:chOff x="8310716" y="0"/>
            <a:chExt cx="3878237" cy="4062888"/>
          </a:xfrm>
        </p:grpSpPr>
        <p:sp>
          <p:nvSpPr>
            <p:cNvPr id="61" name="Freeform: Shape 60">
              <a:extLst>
                <a:ext uri="{FF2B5EF4-FFF2-40B4-BE49-F238E27FC236}">
                  <a16:creationId xmlns:a16="http://schemas.microsoft.com/office/drawing/2014/main" id="{33835AF5-9945-4DCC-B810-B2A76714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10716" y="1"/>
              <a:ext cx="3878236" cy="4062887"/>
            </a:xfrm>
            <a:custGeom>
              <a:avLst/>
              <a:gdLst>
                <a:gd name="connsiteX0" fmla="*/ 458236 w 3878236"/>
                <a:gd name="connsiteY0" fmla="*/ 0 h 4062887"/>
                <a:gd name="connsiteX1" fmla="*/ 626135 w 3878236"/>
                <a:gd name="connsiteY1" fmla="*/ 0 h 4062887"/>
                <a:gd name="connsiteX2" fmla="*/ 541802 w 3878236"/>
                <a:gd name="connsiteY2" fmla="*/ 96785 h 4062887"/>
                <a:gd name="connsiteX3" fmla="*/ 393588 w 3878236"/>
                <a:gd name="connsiteY3" fmla="*/ 301059 h 4062887"/>
                <a:gd name="connsiteX4" fmla="*/ 267407 w 3878236"/>
                <a:gd name="connsiteY4" fmla="*/ 519085 h 4062887"/>
                <a:gd name="connsiteX5" fmla="*/ 239453 w 3878236"/>
                <a:gd name="connsiteY5" fmla="*/ 575472 h 4062887"/>
                <a:gd name="connsiteX6" fmla="*/ 225864 w 3878236"/>
                <a:gd name="connsiteY6" fmla="*/ 603893 h 4062887"/>
                <a:gd name="connsiteX7" fmla="*/ 212955 w 3878236"/>
                <a:gd name="connsiteY7" fmla="*/ 632590 h 4062887"/>
                <a:gd name="connsiteX8" fmla="*/ 188301 w 3878236"/>
                <a:gd name="connsiteY8" fmla="*/ 690444 h 4062887"/>
                <a:gd name="connsiteX9" fmla="*/ 165201 w 3878236"/>
                <a:gd name="connsiteY9" fmla="*/ 748939 h 4062887"/>
                <a:gd name="connsiteX10" fmla="*/ 90074 w 3878236"/>
                <a:gd name="connsiteY10" fmla="*/ 988511 h 4062887"/>
                <a:gd name="connsiteX11" fmla="*/ 29119 w 3878236"/>
                <a:gd name="connsiteY11" fmla="*/ 1484891 h 4062887"/>
                <a:gd name="connsiteX12" fmla="*/ 54743 w 3878236"/>
                <a:gd name="connsiteY12" fmla="*/ 1732714 h 4062887"/>
                <a:gd name="connsiteX13" fmla="*/ 132976 w 3878236"/>
                <a:gd name="connsiteY13" fmla="*/ 1969719 h 4062887"/>
                <a:gd name="connsiteX14" fmla="*/ 159959 w 3878236"/>
                <a:gd name="connsiteY14" fmla="*/ 2026381 h 4062887"/>
                <a:gd name="connsiteX15" fmla="*/ 189951 w 3878236"/>
                <a:gd name="connsiteY15" fmla="*/ 2081758 h 4062887"/>
                <a:gd name="connsiteX16" fmla="*/ 256439 w 3878236"/>
                <a:gd name="connsiteY16" fmla="*/ 2189121 h 4062887"/>
                <a:gd name="connsiteX17" fmla="*/ 329818 w 3878236"/>
                <a:gd name="connsiteY17" fmla="*/ 2292816 h 4062887"/>
                <a:gd name="connsiteX18" fmla="*/ 408438 w 3878236"/>
                <a:gd name="connsiteY18" fmla="*/ 2393577 h 4062887"/>
                <a:gd name="connsiteX19" fmla="*/ 572086 w 3878236"/>
                <a:gd name="connsiteY19" fmla="*/ 2592900 h 4062887"/>
                <a:gd name="connsiteX20" fmla="*/ 653909 w 3878236"/>
                <a:gd name="connsiteY20" fmla="*/ 2693936 h 4062887"/>
                <a:gd name="connsiteX21" fmla="*/ 733500 w 3878236"/>
                <a:gd name="connsiteY21" fmla="*/ 2796256 h 4062887"/>
                <a:gd name="connsiteX22" fmla="*/ 813091 w 3878236"/>
                <a:gd name="connsiteY22" fmla="*/ 2895093 h 4062887"/>
                <a:gd name="connsiteX23" fmla="*/ 896273 w 3878236"/>
                <a:gd name="connsiteY23" fmla="*/ 2990536 h 4062887"/>
                <a:gd name="connsiteX24" fmla="*/ 1072636 w 3878236"/>
                <a:gd name="connsiteY24" fmla="*/ 3170513 h 4062887"/>
                <a:gd name="connsiteX25" fmla="*/ 1468747 w 3878236"/>
                <a:gd name="connsiteY25" fmla="*/ 3470964 h 4062887"/>
                <a:gd name="connsiteX26" fmla="*/ 1687720 w 3878236"/>
                <a:gd name="connsiteY26" fmla="*/ 3583919 h 4062887"/>
                <a:gd name="connsiteX27" fmla="*/ 1918825 w 3878236"/>
                <a:gd name="connsiteY27" fmla="*/ 3669278 h 4062887"/>
                <a:gd name="connsiteX28" fmla="*/ 2159540 w 3878236"/>
                <a:gd name="connsiteY28" fmla="*/ 3728230 h 4062887"/>
                <a:gd name="connsiteX29" fmla="*/ 2407729 w 3878236"/>
                <a:gd name="connsiteY29" fmla="*/ 3761238 h 4062887"/>
                <a:gd name="connsiteX30" fmla="*/ 2660479 w 3878236"/>
                <a:gd name="connsiteY30" fmla="*/ 3771598 h 4062887"/>
                <a:gd name="connsiteX31" fmla="*/ 2723278 w 3878236"/>
                <a:gd name="connsiteY31" fmla="*/ 3771139 h 4062887"/>
                <a:gd name="connsiteX32" fmla="*/ 2754047 w 3878236"/>
                <a:gd name="connsiteY32" fmla="*/ 3770406 h 4062887"/>
                <a:gd name="connsiteX33" fmla="*/ 2784719 w 3878236"/>
                <a:gd name="connsiteY33" fmla="*/ 3768938 h 4062887"/>
                <a:gd name="connsiteX34" fmla="*/ 2906629 w 3878236"/>
                <a:gd name="connsiteY34" fmla="*/ 3758853 h 4062887"/>
                <a:gd name="connsiteX35" fmla="*/ 3376896 w 3878236"/>
                <a:gd name="connsiteY35" fmla="*/ 3638838 h 4062887"/>
                <a:gd name="connsiteX36" fmla="*/ 3599460 w 3878236"/>
                <a:gd name="connsiteY36" fmla="*/ 3534685 h 4062887"/>
                <a:gd name="connsiteX37" fmla="*/ 3814356 w 3878236"/>
                <a:gd name="connsiteY37" fmla="*/ 3407976 h 4062887"/>
                <a:gd name="connsiteX38" fmla="*/ 3878236 w 3878236"/>
                <a:gd name="connsiteY38" fmla="*/ 3364122 h 4062887"/>
                <a:gd name="connsiteX39" fmla="*/ 3878236 w 3878236"/>
                <a:gd name="connsiteY39" fmla="*/ 3711785 h 4062887"/>
                <a:gd name="connsiteX40" fmla="*/ 3754080 w 3878236"/>
                <a:gd name="connsiteY40" fmla="*/ 3788192 h 4062887"/>
                <a:gd name="connsiteX41" fmla="*/ 3499971 w 3878236"/>
                <a:gd name="connsiteY41" fmla="*/ 3910041 h 4062887"/>
                <a:gd name="connsiteX42" fmla="*/ 2943222 w 3878236"/>
                <a:gd name="connsiteY42" fmla="*/ 4051144 h 4062887"/>
                <a:gd name="connsiteX43" fmla="*/ 2799278 w 3878236"/>
                <a:gd name="connsiteY43" fmla="*/ 4061321 h 4062887"/>
                <a:gd name="connsiteX44" fmla="*/ 2763268 w 3878236"/>
                <a:gd name="connsiteY44" fmla="*/ 4062604 h 4062887"/>
                <a:gd name="connsiteX45" fmla="*/ 2727355 w 3878236"/>
                <a:gd name="connsiteY45" fmla="*/ 4062788 h 4062887"/>
                <a:gd name="connsiteX46" fmla="*/ 2656790 w 3878236"/>
                <a:gd name="connsiteY46" fmla="*/ 4061963 h 4062887"/>
                <a:gd name="connsiteX47" fmla="*/ 2516924 w 3878236"/>
                <a:gd name="connsiteY47" fmla="*/ 4056461 h 4062887"/>
                <a:gd name="connsiteX48" fmla="*/ 2376959 w 3878236"/>
                <a:gd name="connsiteY48" fmla="*/ 4043809 h 4062887"/>
                <a:gd name="connsiteX49" fmla="*/ 2098196 w 3878236"/>
                <a:gd name="connsiteY49" fmla="*/ 3998700 h 4062887"/>
                <a:gd name="connsiteX50" fmla="*/ 1825645 w 3878236"/>
                <a:gd name="connsiteY50" fmla="*/ 3920860 h 4062887"/>
                <a:gd name="connsiteX51" fmla="*/ 1566586 w 3878236"/>
                <a:gd name="connsiteY51" fmla="*/ 3807996 h 4062887"/>
                <a:gd name="connsiteX52" fmla="*/ 1328784 w 3878236"/>
                <a:gd name="connsiteY52" fmla="*/ 3661117 h 4062887"/>
                <a:gd name="connsiteX53" fmla="*/ 930925 w 3878236"/>
                <a:gd name="connsiteY53" fmla="*/ 3291079 h 4062887"/>
                <a:gd name="connsiteX54" fmla="*/ 769122 w 3878236"/>
                <a:gd name="connsiteY54" fmla="*/ 3081303 h 4062887"/>
                <a:gd name="connsiteX55" fmla="*/ 626149 w 3878236"/>
                <a:gd name="connsiteY55" fmla="*/ 2862544 h 4062887"/>
                <a:gd name="connsiteX56" fmla="*/ 559467 w 3878236"/>
                <a:gd name="connsiteY56" fmla="*/ 2753990 h 4062887"/>
                <a:gd name="connsiteX57" fmla="*/ 490165 w 3878236"/>
                <a:gd name="connsiteY57" fmla="*/ 2647269 h 4062887"/>
                <a:gd name="connsiteX58" fmla="*/ 345542 w 3878236"/>
                <a:gd name="connsiteY58" fmla="*/ 2434743 h 4062887"/>
                <a:gd name="connsiteX59" fmla="*/ 274784 w 3878236"/>
                <a:gd name="connsiteY59" fmla="*/ 2326648 h 4062887"/>
                <a:gd name="connsiteX60" fmla="*/ 207422 w 3878236"/>
                <a:gd name="connsiteY60" fmla="*/ 2216167 h 4062887"/>
                <a:gd name="connsiteX61" fmla="*/ 93956 w 3878236"/>
                <a:gd name="connsiteY61" fmla="*/ 1984388 h 4062887"/>
                <a:gd name="connsiteX62" fmla="*/ 22422 w 3878236"/>
                <a:gd name="connsiteY62" fmla="*/ 1738399 h 4062887"/>
                <a:gd name="connsiteX63" fmla="*/ 0 w 3878236"/>
                <a:gd name="connsiteY63" fmla="*/ 1484891 h 4062887"/>
                <a:gd name="connsiteX64" fmla="*/ 200337 w 3878236"/>
                <a:gd name="connsiteY64" fmla="*/ 491671 h 4062887"/>
                <a:gd name="connsiteX65" fmla="*/ 308076 w 3878236"/>
                <a:gd name="connsiteY65" fmla="*/ 256776 h 4062887"/>
                <a:gd name="connsiteX66" fmla="*/ 437072 w 3878236"/>
                <a:gd name="connsiteY66" fmla="*/ 30498 h 4062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878236" h="4062887">
                  <a:moveTo>
                    <a:pt x="458236" y="0"/>
                  </a:moveTo>
                  <a:lnTo>
                    <a:pt x="626135" y="0"/>
                  </a:lnTo>
                  <a:lnTo>
                    <a:pt x="541802" y="96785"/>
                  </a:lnTo>
                  <a:cubicBezTo>
                    <a:pt x="489388" y="162616"/>
                    <a:pt x="439790" y="230737"/>
                    <a:pt x="393588" y="301059"/>
                  </a:cubicBezTo>
                  <a:cubicBezTo>
                    <a:pt x="348163" y="371748"/>
                    <a:pt x="305261" y="444179"/>
                    <a:pt x="267407" y="519085"/>
                  </a:cubicBezTo>
                  <a:cubicBezTo>
                    <a:pt x="257604" y="537697"/>
                    <a:pt x="248480" y="556584"/>
                    <a:pt x="239453" y="575472"/>
                  </a:cubicBezTo>
                  <a:lnTo>
                    <a:pt x="225864" y="603893"/>
                  </a:lnTo>
                  <a:lnTo>
                    <a:pt x="212955" y="632590"/>
                  </a:lnTo>
                  <a:cubicBezTo>
                    <a:pt x="204511" y="651753"/>
                    <a:pt x="195969" y="670915"/>
                    <a:pt x="188301" y="690444"/>
                  </a:cubicBezTo>
                  <a:cubicBezTo>
                    <a:pt x="180633" y="709972"/>
                    <a:pt x="172189" y="729227"/>
                    <a:pt x="165201" y="748939"/>
                  </a:cubicBezTo>
                  <a:cubicBezTo>
                    <a:pt x="135305" y="827237"/>
                    <a:pt x="109971" y="907186"/>
                    <a:pt x="90074" y="988511"/>
                  </a:cubicBezTo>
                  <a:cubicBezTo>
                    <a:pt x="49696" y="1150792"/>
                    <a:pt x="29022" y="1317842"/>
                    <a:pt x="29119" y="1484891"/>
                  </a:cubicBezTo>
                  <a:cubicBezTo>
                    <a:pt x="29604" y="1568141"/>
                    <a:pt x="37855" y="1651207"/>
                    <a:pt x="54743" y="1732714"/>
                  </a:cubicBezTo>
                  <a:cubicBezTo>
                    <a:pt x="72506" y="1814039"/>
                    <a:pt x="98227" y="1893621"/>
                    <a:pt x="132976" y="1969719"/>
                  </a:cubicBezTo>
                  <a:cubicBezTo>
                    <a:pt x="141226" y="1988882"/>
                    <a:pt x="150835" y="2007585"/>
                    <a:pt x="159959" y="2026381"/>
                  </a:cubicBezTo>
                  <a:cubicBezTo>
                    <a:pt x="169860" y="2044901"/>
                    <a:pt x="179274" y="2063604"/>
                    <a:pt x="189951" y="2081758"/>
                  </a:cubicBezTo>
                  <a:cubicBezTo>
                    <a:pt x="210334" y="2118432"/>
                    <a:pt x="233046" y="2154006"/>
                    <a:pt x="256439" y="2189121"/>
                  </a:cubicBezTo>
                  <a:cubicBezTo>
                    <a:pt x="279734" y="2224328"/>
                    <a:pt x="304679" y="2258617"/>
                    <a:pt x="329818" y="2292816"/>
                  </a:cubicBezTo>
                  <a:cubicBezTo>
                    <a:pt x="355345" y="2326740"/>
                    <a:pt x="381844" y="2360204"/>
                    <a:pt x="408438" y="2393577"/>
                  </a:cubicBezTo>
                  <a:cubicBezTo>
                    <a:pt x="461725" y="2460416"/>
                    <a:pt x="517440" y="2525879"/>
                    <a:pt x="572086" y="2592900"/>
                  </a:cubicBezTo>
                  <a:cubicBezTo>
                    <a:pt x="599554" y="2626273"/>
                    <a:pt x="626926" y="2659921"/>
                    <a:pt x="653909" y="2693936"/>
                  </a:cubicBezTo>
                  <a:cubicBezTo>
                    <a:pt x="680796" y="2727676"/>
                    <a:pt x="707487" y="2763525"/>
                    <a:pt x="733500" y="2796256"/>
                  </a:cubicBezTo>
                  <a:cubicBezTo>
                    <a:pt x="759319" y="2829813"/>
                    <a:pt x="786399" y="2862362"/>
                    <a:pt x="813091" y="2895093"/>
                  </a:cubicBezTo>
                  <a:cubicBezTo>
                    <a:pt x="840560" y="2927274"/>
                    <a:pt x="867834" y="2959455"/>
                    <a:pt x="896273" y="2990536"/>
                  </a:cubicBezTo>
                  <a:cubicBezTo>
                    <a:pt x="952764" y="3053066"/>
                    <a:pt x="1011486" y="3113302"/>
                    <a:pt x="1072636" y="3170513"/>
                  </a:cubicBezTo>
                  <a:cubicBezTo>
                    <a:pt x="1195128" y="3284660"/>
                    <a:pt x="1327328" y="3386522"/>
                    <a:pt x="1468747" y="3470964"/>
                  </a:cubicBezTo>
                  <a:cubicBezTo>
                    <a:pt x="1539603" y="3512956"/>
                    <a:pt x="1612303" y="3551463"/>
                    <a:pt x="1687720" y="3583919"/>
                  </a:cubicBezTo>
                  <a:cubicBezTo>
                    <a:pt x="1762652" y="3617292"/>
                    <a:pt x="1840010" y="3645440"/>
                    <a:pt x="1918825" y="3669278"/>
                  </a:cubicBezTo>
                  <a:cubicBezTo>
                    <a:pt x="1997640" y="3693207"/>
                    <a:pt x="2078007" y="3712553"/>
                    <a:pt x="2159540" y="3728230"/>
                  </a:cubicBezTo>
                  <a:cubicBezTo>
                    <a:pt x="2241170" y="3743633"/>
                    <a:pt x="2324158" y="3754177"/>
                    <a:pt x="2407729" y="3761238"/>
                  </a:cubicBezTo>
                  <a:cubicBezTo>
                    <a:pt x="2491299" y="3768389"/>
                    <a:pt x="2575743" y="3771506"/>
                    <a:pt x="2660479" y="3771598"/>
                  </a:cubicBezTo>
                  <a:cubicBezTo>
                    <a:pt x="2681638" y="3771598"/>
                    <a:pt x="2703089" y="3771964"/>
                    <a:pt x="2723278" y="3771139"/>
                  </a:cubicBezTo>
                  <a:lnTo>
                    <a:pt x="2754047" y="3770406"/>
                  </a:lnTo>
                  <a:lnTo>
                    <a:pt x="2784719" y="3768938"/>
                  </a:lnTo>
                  <a:cubicBezTo>
                    <a:pt x="2825582" y="3767197"/>
                    <a:pt x="2866251" y="3763346"/>
                    <a:pt x="2906629" y="3758853"/>
                  </a:cubicBezTo>
                  <a:cubicBezTo>
                    <a:pt x="3068334" y="3740150"/>
                    <a:pt x="3225672" y="3699166"/>
                    <a:pt x="3376896" y="3638838"/>
                  </a:cubicBezTo>
                  <a:cubicBezTo>
                    <a:pt x="3452702" y="3608949"/>
                    <a:pt x="3526664" y="3573467"/>
                    <a:pt x="3599460" y="3534685"/>
                  </a:cubicBezTo>
                  <a:cubicBezTo>
                    <a:pt x="3672354" y="3496085"/>
                    <a:pt x="3743888" y="3453269"/>
                    <a:pt x="3814356" y="3407976"/>
                  </a:cubicBezTo>
                  <a:lnTo>
                    <a:pt x="3878236" y="3364122"/>
                  </a:lnTo>
                  <a:lnTo>
                    <a:pt x="3878236" y="3711785"/>
                  </a:lnTo>
                  <a:lnTo>
                    <a:pt x="3754080" y="3788192"/>
                  </a:lnTo>
                  <a:cubicBezTo>
                    <a:pt x="3672450" y="3832843"/>
                    <a:pt x="3588007" y="3874284"/>
                    <a:pt x="3499971" y="3910041"/>
                  </a:cubicBezTo>
                  <a:cubicBezTo>
                    <a:pt x="3324482" y="3982472"/>
                    <a:pt x="3134920" y="4030882"/>
                    <a:pt x="2943222" y="4051144"/>
                  </a:cubicBezTo>
                  <a:cubicBezTo>
                    <a:pt x="2895272" y="4055911"/>
                    <a:pt x="2847227" y="4059763"/>
                    <a:pt x="2799278" y="4061321"/>
                  </a:cubicBezTo>
                  <a:lnTo>
                    <a:pt x="2763268" y="4062604"/>
                  </a:lnTo>
                  <a:lnTo>
                    <a:pt x="2727355" y="4062788"/>
                  </a:lnTo>
                  <a:cubicBezTo>
                    <a:pt x="2703089" y="4063155"/>
                    <a:pt x="2680085" y="4062421"/>
                    <a:pt x="2656790" y="4061963"/>
                  </a:cubicBezTo>
                  <a:cubicBezTo>
                    <a:pt x="2610297" y="4061413"/>
                    <a:pt x="2563514" y="4058754"/>
                    <a:pt x="2516924" y="4056461"/>
                  </a:cubicBezTo>
                  <a:cubicBezTo>
                    <a:pt x="2470237" y="4052795"/>
                    <a:pt x="2423549" y="4049402"/>
                    <a:pt x="2376959" y="4043809"/>
                  </a:cubicBezTo>
                  <a:cubicBezTo>
                    <a:pt x="2283683" y="4033265"/>
                    <a:pt x="2190503" y="4018871"/>
                    <a:pt x="2098196" y="3998700"/>
                  </a:cubicBezTo>
                  <a:cubicBezTo>
                    <a:pt x="2005891" y="3978530"/>
                    <a:pt x="1914652" y="3952583"/>
                    <a:pt x="1825645" y="3920860"/>
                  </a:cubicBezTo>
                  <a:cubicBezTo>
                    <a:pt x="1736639" y="3889045"/>
                    <a:pt x="1649963" y="3851089"/>
                    <a:pt x="1566586" y="3807996"/>
                  </a:cubicBezTo>
                  <a:cubicBezTo>
                    <a:pt x="1483501" y="3764263"/>
                    <a:pt x="1403716" y="3715395"/>
                    <a:pt x="1328784" y="3661117"/>
                  </a:cubicBezTo>
                  <a:cubicBezTo>
                    <a:pt x="1178337" y="3553113"/>
                    <a:pt x="1046527" y="3426497"/>
                    <a:pt x="930925" y="3291079"/>
                  </a:cubicBezTo>
                  <a:cubicBezTo>
                    <a:pt x="873367" y="3223048"/>
                    <a:pt x="819789" y="3152818"/>
                    <a:pt x="769122" y="3081303"/>
                  </a:cubicBezTo>
                  <a:cubicBezTo>
                    <a:pt x="718358" y="3009790"/>
                    <a:pt x="670992" y="2936717"/>
                    <a:pt x="626149" y="2862544"/>
                  </a:cubicBezTo>
                  <a:cubicBezTo>
                    <a:pt x="603243" y="2825046"/>
                    <a:pt x="582277" y="2789930"/>
                    <a:pt x="559467" y="2753990"/>
                  </a:cubicBezTo>
                  <a:cubicBezTo>
                    <a:pt x="536852" y="2718325"/>
                    <a:pt x="513849" y="2682660"/>
                    <a:pt x="490165" y="2647269"/>
                  </a:cubicBezTo>
                  <a:lnTo>
                    <a:pt x="345542" y="2434743"/>
                  </a:lnTo>
                  <a:cubicBezTo>
                    <a:pt x="321567" y="2398987"/>
                    <a:pt x="297884" y="2363046"/>
                    <a:pt x="274784" y="2326648"/>
                  </a:cubicBezTo>
                  <a:cubicBezTo>
                    <a:pt x="251682" y="2290248"/>
                    <a:pt x="228776" y="2253759"/>
                    <a:pt x="207422" y="2216167"/>
                  </a:cubicBezTo>
                  <a:cubicBezTo>
                    <a:pt x="164618" y="2141353"/>
                    <a:pt x="125308" y="2064338"/>
                    <a:pt x="93956" y="1984388"/>
                  </a:cubicBezTo>
                  <a:cubicBezTo>
                    <a:pt x="62023" y="1904715"/>
                    <a:pt x="38340" y="1822107"/>
                    <a:pt x="22422" y="1738399"/>
                  </a:cubicBezTo>
                  <a:cubicBezTo>
                    <a:pt x="7183" y="1654692"/>
                    <a:pt x="0" y="1569700"/>
                    <a:pt x="0" y="1484891"/>
                  </a:cubicBezTo>
                  <a:cubicBezTo>
                    <a:pt x="1262" y="1146758"/>
                    <a:pt x="70468" y="809542"/>
                    <a:pt x="200337" y="491671"/>
                  </a:cubicBezTo>
                  <a:cubicBezTo>
                    <a:pt x="232950" y="412273"/>
                    <a:pt x="268280" y="333607"/>
                    <a:pt x="308076" y="256776"/>
                  </a:cubicBezTo>
                  <a:cubicBezTo>
                    <a:pt x="347290" y="179668"/>
                    <a:pt x="390482" y="104213"/>
                    <a:pt x="437072" y="3049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id="{95D01A87-EFF2-48AC-9C6B-C4653A804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29928" y="0"/>
              <a:ext cx="3859024" cy="3823730"/>
            </a:xfrm>
            <a:custGeom>
              <a:avLst/>
              <a:gdLst>
                <a:gd name="connsiteX0" fmla="*/ 517815 w 3859024"/>
                <a:gd name="connsiteY0" fmla="*/ 0 h 3823730"/>
                <a:gd name="connsiteX1" fmla="*/ 810951 w 3859024"/>
                <a:gd name="connsiteY1" fmla="*/ 0 h 3823730"/>
                <a:gd name="connsiteX2" fmla="*/ 657209 w 3859024"/>
                <a:gd name="connsiteY2" fmla="*/ 169897 h 3823730"/>
                <a:gd name="connsiteX3" fmla="*/ 398052 w 3859024"/>
                <a:gd name="connsiteY3" fmla="*/ 551580 h 3823730"/>
                <a:gd name="connsiteX4" fmla="*/ 222175 w 3859024"/>
                <a:gd name="connsiteY4" fmla="*/ 973513 h 3823730"/>
                <a:gd name="connsiteX5" fmla="*/ 158212 w 3859024"/>
                <a:gd name="connsiteY5" fmla="*/ 1423317 h 3823730"/>
                <a:gd name="connsiteX6" fmla="*/ 185195 w 3859024"/>
                <a:gd name="connsiteY6" fmla="*/ 1643544 h 3823730"/>
                <a:gd name="connsiteX7" fmla="*/ 264883 w 3859024"/>
                <a:gd name="connsiteY7" fmla="*/ 1849559 h 3823730"/>
                <a:gd name="connsiteX8" fmla="*/ 320500 w 3859024"/>
                <a:gd name="connsiteY8" fmla="*/ 1946562 h 3823730"/>
                <a:gd name="connsiteX9" fmla="*/ 384367 w 3859024"/>
                <a:gd name="connsiteY9" fmla="*/ 2040447 h 3823730"/>
                <a:gd name="connsiteX10" fmla="*/ 531902 w 3859024"/>
                <a:gd name="connsiteY10" fmla="*/ 2221891 h 3823730"/>
                <a:gd name="connsiteX11" fmla="*/ 691569 w 3859024"/>
                <a:gd name="connsiteY11" fmla="*/ 2404710 h 3823730"/>
                <a:gd name="connsiteX12" fmla="*/ 770966 w 3859024"/>
                <a:gd name="connsiteY12" fmla="*/ 2500153 h 3823730"/>
                <a:gd name="connsiteX13" fmla="*/ 809112 w 3859024"/>
                <a:gd name="connsiteY13" fmla="*/ 2547004 h 3823730"/>
                <a:gd name="connsiteX14" fmla="*/ 846480 w 3859024"/>
                <a:gd name="connsiteY14" fmla="*/ 2591838 h 3823730"/>
                <a:gd name="connsiteX15" fmla="*/ 1167563 w 3859024"/>
                <a:gd name="connsiteY15" fmla="*/ 2923186 h 3823730"/>
                <a:gd name="connsiteX16" fmla="*/ 1338296 w 3859024"/>
                <a:gd name="connsiteY16" fmla="*/ 3072266 h 3823730"/>
                <a:gd name="connsiteX17" fmla="*/ 1517085 w 3859024"/>
                <a:gd name="connsiteY17" fmla="*/ 3209700 h 3823730"/>
                <a:gd name="connsiteX18" fmla="*/ 1916496 w 3859024"/>
                <a:gd name="connsiteY18" fmla="*/ 3427085 h 3823730"/>
                <a:gd name="connsiteX19" fmla="*/ 2139934 w 3859024"/>
                <a:gd name="connsiteY19" fmla="*/ 3488513 h 3823730"/>
                <a:gd name="connsiteX20" fmla="*/ 2197200 w 3859024"/>
                <a:gd name="connsiteY20" fmla="*/ 3499332 h 3823730"/>
                <a:gd name="connsiteX21" fmla="*/ 2254952 w 3859024"/>
                <a:gd name="connsiteY21" fmla="*/ 3508409 h 3823730"/>
                <a:gd name="connsiteX22" fmla="*/ 2371524 w 3859024"/>
                <a:gd name="connsiteY22" fmla="*/ 3521428 h 3823730"/>
                <a:gd name="connsiteX23" fmla="*/ 2430150 w 3859024"/>
                <a:gd name="connsiteY23" fmla="*/ 3525646 h 3823730"/>
                <a:gd name="connsiteX24" fmla="*/ 2488970 w 3859024"/>
                <a:gd name="connsiteY24" fmla="*/ 3528580 h 3823730"/>
                <a:gd name="connsiteX25" fmla="*/ 2547984 w 3859024"/>
                <a:gd name="connsiteY25" fmla="*/ 3529863 h 3823730"/>
                <a:gd name="connsiteX26" fmla="*/ 2607095 w 3859024"/>
                <a:gd name="connsiteY26" fmla="*/ 3529589 h 3823730"/>
                <a:gd name="connsiteX27" fmla="*/ 2636698 w 3859024"/>
                <a:gd name="connsiteY27" fmla="*/ 3529313 h 3823730"/>
                <a:gd name="connsiteX28" fmla="*/ 2665235 w 3859024"/>
                <a:gd name="connsiteY28" fmla="*/ 3528121 h 3823730"/>
                <a:gd name="connsiteX29" fmla="*/ 2693674 w 3859024"/>
                <a:gd name="connsiteY29" fmla="*/ 3526746 h 3823730"/>
                <a:gd name="connsiteX30" fmla="*/ 2722016 w 3859024"/>
                <a:gd name="connsiteY30" fmla="*/ 3524546 h 3823730"/>
                <a:gd name="connsiteX31" fmla="*/ 2834415 w 3859024"/>
                <a:gd name="connsiteY31" fmla="*/ 3511435 h 3823730"/>
                <a:gd name="connsiteX32" fmla="*/ 3262556 w 3859024"/>
                <a:gd name="connsiteY32" fmla="*/ 3378675 h 3823730"/>
                <a:gd name="connsiteX33" fmla="*/ 3658086 w 3859024"/>
                <a:gd name="connsiteY33" fmla="*/ 3145979 h 3823730"/>
                <a:gd name="connsiteX34" fmla="*/ 3753983 w 3859024"/>
                <a:gd name="connsiteY34" fmla="*/ 3077583 h 3823730"/>
                <a:gd name="connsiteX35" fmla="*/ 3849881 w 3859024"/>
                <a:gd name="connsiteY35" fmla="*/ 3006894 h 3823730"/>
                <a:gd name="connsiteX36" fmla="*/ 3859024 w 3859024"/>
                <a:gd name="connsiteY36" fmla="*/ 2999988 h 3823730"/>
                <a:gd name="connsiteX37" fmla="*/ 3859024 w 3859024"/>
                <a:gd name="connsiteY37" fmla="*/ 3461786 h 3823730"/>
                <a:gd name="connsiteX38" fmla="*/ 3652845 w 3859024"/>
                <a:gd name="connsiteY38" fmla="*/ 3578823 h 3823730"/>
                <a:gd name="connsiteX39" fmla="*/ 3408248 w 3859024"/>
                <a:gd name="connsiteY39" fmla="*/ 3688569 h 3823730"/>
                <a:gd name="connsiteX40" fmla="*/ 2875958 w 3859024"/>
                <a:gd name="connsiteY40" fmla="*/ 3814819 h 3823730"/>
                <a:gd name="connsiteX41" fmla="*/ 2738905 w 3859024"/>
                <a:gd name="connsiteY41" fmla="*/ 3822979 h 3823730"/>
                <a:gd name="connsiteX42" fmla="*/ 2704642 w 3859024"/>
                <a:gd name="connsiteY42" fmla="*/ 3823712 h 3823730"/>
                <a:gd name="connsiteX43" fmla="*/ 2670476 w 3859024"/>
                <a:gd name="connsiteY43" fmla="*/ 3823529 h 3823730"/>
                <a:gd name="connsiteX44" fmla="*/ 2636408 w 3859024"/>
                <a:gd name="connsiteY44" fmla="*/ 3823162 h 3823730"/>
                <a:gd name="connsiteX45" fmla="*/ 2603310 w 3859024"/>
                <a:gd name="connsiteY45" fmla="*/ 3821971 h 3823730"/>
                <a:gd name="connsiteX46" fmla="*/ 2338911 w 3859024"/>
                <a:gd name="connsiteY46" fmla="*/ 3802074 h 3823730"/>
                <a:gd name="connsiteX47" fmla="*/ 2076164 w 3859024"/>
                <a:gd name="connsiteY47" fmla="*/ 3758250 h 3823730"/>
                <a:gd name="connsiteX48" fmla="*/ 1818075 w 3859024"/>
                <a:gd name="connsiteY48" fmla="*/ 3689578 h 3823730"/>
                <a:gd name="connsiteX49" fmla="*/ 1324027 w 3859024"/>
                <a:gd name="connsiteY49" fmla="*/ 3483104 h 3823730"/>
                <a:gd name="connsiteX50" fmla="*/ 907727 w 3859024"/>
                <a:gd name="connsiteY50" fmla="*/ 3161658 h 3823730"/>
                <a:gd name="connsiteX51" fmla="*/ 738935 w 3859024"/>
                <a:gd name="connsiteY51" fmla="*/ 2968204 h 3823730"/>
                <a:gd name="connsiteX52" fmla="*/ 591498 w 3859024"/>
                <a:gd name="connsiteY52" fmla="*/ 2763380 h 3823730"/>
                <a:gd name="connsiteX53" fmla="*/ 557041 w 3859024"/>
                <a:gd name="connsiteY53" fmla="*/ 2711212 h 3823730"/>
                <a:gd name="connsiteX54" fmla="*/ 524137 w 3859024"/>
                <a:gd name="connsiteY54" fmla="*/ 2660602 h 3823730"/>
                <a:gd name="connsiteX55" fmla="*/ 459202 w 3859024"/>
                <a:gd name="connsiteY55" fmla="*/ 2562498 h 3823730"/>
                <a:gd name="connsiteX56" fmla="*/ 324673 w 3859024"/>
                <a:gd name="connsiteY56" fmla="*/ 2362077 h 3823730"/>
                <a:gd name="connsiteX57" fmla="*/ 193348 w 3859024"/>
                <a:gd name="connsiteY57" fmla="*/ 2150193 h 3823730"/>
                <a:gd name="connsiteX58" fmla="*/ 134141 w 3859024"/>
                <a:gd name="connsiteY58" fmla="*/ 2037880 h 3823730"/>
                <a:gd name="connsiteX59" fmla="*/ 83862 w 3859024"/>
                <a:gd name="connsiteY59" fmla="*/ 1920339 h 3823730"/>
                <a:gd name="connsiteX60" fmla="*/ 45329 w 3859024"/>
                <a:gd name="connsiteY60" fmla="*/ 1798399 h 3823730"/>
                <a:gd name="connsiteX61" fmla="*/ 30963 w 3859024"/>
                <a:gd name="connsiteY61" fmla="*/ 1736238 h 3823730"/>
                <a:gd name="connsiteX62" fmla="*/ 24655 w 3859024"/>
                <a:gd name="connsiteY62" fmla="*/ 1705064 h 3823730"/>
                <a:gd name="connsiteX63" fmla="*/ 19413 w 3859024"/>
                <a:gd name="connsiteY63" fmla="*/ 1673800 h 3823730"/>
                <a:gd name="connsiteX64" fmla="*/ 0 w 3859024"/>
                <a:gd name="connsiteY64" fmla="*/ 1423317 h 3823730"/>
                <a:gd name="connsiteX65" fmla="*/ 53870 w 3859024"/>
                <a:gd name="connsiteY65" fmla="*/ 935280 h 3823730"/>
                <a:gd name="connsiteX66" fmla="*/ 215770 w 3859024"/>
                <a:gd name="connsiteY66" fmla="*/ 467689 h 3823730"/>
                <a:gd name="connsiteX67" fmla="*/ 480592 w 3859024"/>
                <a:gd name="connsiteY67" fmla="*/ 43968 h 382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859024" h="3823730">
                  <a:moveTo>
                    <a:pt x="517815" y="0"/>
                  </a:moveTo>
                  <a:lnTo>
                    <a:pt x="810951" y="0"/>
                  </a:lnTo>
                  <a:lnTo>
                    <a:pt x="657209" y="169897"/>
                  </a:lnTo>
                  <a:cubicBezTo>
                    <a:pt x="558303" y="289087"/>
                    <a:pt x="471043" y="416896"/>
                    <a:pt x="398052" y="551580"/>
                  </a:cubicBezTo>
                  <a:cubicBezTo>
                    <a:pt x="325062" y="686173"/>
                    <a:pt x="264301" y="827092"/>
                    <a:pt x="222175" y="973513"/>
                  </a:cubicBezTo>
                  <a:cubicBezTo>
                    <a:pt x="179954" y="1119567"/>
                    <a:pt x="158114" y="1271396"/>
                    <a:pt x="158212" y="1423317"/>
                  </a:cubicBezTo>
                  <a:cubicBezTo>
                    <a:pt x="159085" y="1497949"/>
                    <a:pt x="166850" y="1572030"/>
                    <a:pt x="185195" y="1643544"/>
                  </a:cubicBezTo>
                  <a:cubicBezTo>
                    <a:pt x="203249" y="1715150"/>
                    <a:pt x="231300" y="1783638"/>
                    <a:pt x="264883" y="1849559"/>
                  </a:cubicBezTo>
                  <a:cubicBezTo>
                    <a:pt x="281869" y="1882474"/>
                    <a:pt x="300700" y="1914747"/>
                    <a:pt x="320500" y="1946562"/>
                  </a:cubicBezTo>
                  <a:cubicBezTo>
                    <a:pt x="340592" y="1978284"/>
                    <a:pt x="362043" y="2009549"/>
                    <a:pt x="384367" y="2040447"/>
                  </a:cubicBezTo>
                  <a:cubicBezTo>
                    <a:pt x="429598" y="2102059"/>
                    <a:pt x="479876" y="2161837"/>
                    <a:pt x="531902" y="2221891"/>
                  </a:cubicBezTo>
                  <a:cubicBezTo>
                    <a:pt x="583927" y="2282036"/>
                    <a:pt x="638282" y="2342181"/>
                    <a:pt x="691569" y="2404710"/>
                  </a:cubicBezTo>
                  <a:cubicBezTo>
                    <a:pt x="718261" y="2435882"/>
                    <a:pt x="744662" y="2467788"/>
                    <a:pt x="770966" y="2500153"/>
                  </a:cubicBezTo>
                  <a:lnTo>
                    <a:pt x="809112" y="2547004"/>
                  </a:lnTo>
                  <a:cubicBezTo>
                    <a:pt x="821632" y="2561949"/>
                    <a:pt x="833571" y="2577261"/>
                    <a:pt x="846480" y="2591838"/>
                  </a:cubicBezTo>
                  <a:cubicBezTo>
                    <a:pt x="947232" y="2710478"/>
                    <a:pt x="1056523" y="2819674"/>
                    <a:pt x="1167563" y="2923186"/>
                  </a:cubicBezTo>
                  <a:cubicBezTo>
                    <a:pt x="1223374" y="2974713"/>
                    <a:pt x="1280155" y="3024498"/>
                    <a:pt x="1338296" y="3072266"/>
                  </a:cubicBezTo>
                  <a:cubicBezTo>
                    <a:pt x="1396436" y="3120033"/>
                    <a:pt x="1455644" y="3166242"/>
                    <a:pt x="1517085" y="3209700"/>
                  </a:cubicBezTo>
                  <a:cubicBezTo>
                    <a:pt x="1639480" y="3296801"/>
                    <a:pt x="1771485" y="3374641"/>
                    <a:pt x="1916496" y="3427085"/>
                  </a:cubicBezTo>
                  <a:cubicBezTo>
                    <a:pt x="1988808" y="3453307"/>
                    <a:pt x="2063740" y="3473385"/>
                    <a:pt x="2139934" y="3488513"/>
                  </a:cubicBezTo>
                  <a:cubicBezTo>
                    <a:pt x="2159055" y="3492089"/>
                    <a:pt x="2177982" y="3496216"/>
                    <a:pt x="2197200" y="3499332"/>
                  </a:cubicBezTo>
                  <a:lnTo>
                    <a:pt x="2254952" y="3508409"/>
                  </a:lnTo>
                  <a:cubicBezTo>
                    <a:pt x="2293680" y="3513268"/>
                    <a:pt x="2332409" y="3518403"/>
                    <a:pt x="2371524" y="3521428"/>
                  </a:cubicBezTo>
                  <a:cubicBezTo>
                    <a:pt x="2391034" y="3523170"/>
                    <a:pt x="2410544" y="3524821"/>
                    <a:pt x="2430150" y="3525646"/>
                  </a:cubicBezTo>
                  <a:cubicBezTo>
                    <a:pt x="2449757" y="3526562"/>
                    <a:pt x="2469266" y="3528029"/>
                    <a:pt x="2488970" y="3528580"/>
                  </a:cubicBezTo>
                  <a:lnTo>
                    <a:pt x="2547984" y="3529863"/>
                  </a:lnTo>
                  <a:cubicBezTo>
                    <a:pt x="2567590" y="3530321"/>
                    <a:pt x="2587391" y="3529680"/>
                    <a:pt x="2607095" y="3529589"/>
                  </a:cubicBezTo>
                  <a:lnTo>
                    <a:pt x="2636698" y="3529313"/>
                  </a:lnTo>
                  <a:cubicBezTo>
                    <a:pt x="2646308" y="3529038"/>
                    <a:pt x="2655723" y="3528489"/>
                    <a:pt x="2665235" y="3528121"/>
                  </a:cubicBezTo>
                  <a:cubicBezTo>
                    <a:pt x="2674747" y="3527663"/>
                    <a:pt x="2684260" y="3527388"/>
                    <a:pt x="2693674" y="3526746"/>
                  </a:cubicBezTo>
                  <a:lnTo>
                    <a:pt x="2722016" y="3524546"/>
                  </a:lnTo>
                  <a:cubicBezTo>
                    <a:pt x="2759774" y="3521703"/>
                    <a:pt x="2797240" y="3516936"/>
                    <a:pt x="2834415" y="3511435"/>
                  </a:cubicBezTo>
                  <a:cubicBezTo>
                    <a:pt x="2983212" y="3488147"/>
                    <a:pt x="3126281" y="3442580"/>
                    <a:pt x="3262556" y="3378675"/>
                  </a:cubicBezTo>
                  <a:cubicBezTo>
                    <a:pt x="3399318" y="3315505"/>
                    <a:pt x="3529478" y="3234639"/>
                    <a:pt x="3658086" y="3145979"/>
                  </a:cubicBezTo>
                  <a:cubicBezTo>
                    <a:pt x="3690214" y="3123884"/>
                    <a:pt x="3722147" y="3100779"/>
                    <a:pt x="3753983" y="3077583"/>
                  </a:cubicBezTo>
                  <a:cubicBezTo>
                    <a:pt x="3786014" y="3054387"/>
                    <a:pt x="3817948" y="3030824"/>
                    <a:pt x="3849881" y="3006894"/>
                  </a:cubicBezTo>
                  <a:lnTo>
                    <a:pt x="3859024" y="2999988"/>
                  </a:lnTo>
                  <a:lnTo>
                    <a:pt x="3859024" y="3461786"/>
                  </a:lnTo>
                  <a:lnTo>
                    <a:pt x="3652845" y="3578823"/>
                  </a:lnTo>
                  <a:cubicBezTo>
                    <a:pt x="3574224" y="3619073"/>
                    <a:pt x="3492886" y="3656479"/>
                    <a:pt x="3408248" y="3688569"/>
                  </a:cubicBezTo>
                  <a:cubicBezTo>
                    <a:pt x="3239748" y="3753666"/>
                    <a:pt x="3058726" y="3797582"/>
                    <a:pt x="2875958" y="3814819"/>
                  </a:cubicBezTo>
                  <a:cubicBezTo>
                    <a:pt x="2830241" y="3818945"/>
                    <a:pt x="2784525" y="3822062"/>
                    <a:pt x="2738905" y="3822979"/>
                  </a:cubicBezTo>
                  <a:lnTo>
                    <a:pt x="2704642" y="3823712"/>
                  </a:lnTo>
                  <a:cubicBezTo>
                    <a:pt x="2693286" y="3823804"/>
                    <a:pt x="2681833" y="3823529"/>
                    <a:pt x="2670476" y="3823529"/>
                  </a:cubicBezTo>
                  <a:lnTo>
                    <a:pt x="2636408" y="3823162"/>
                  </a:lnTo>
                  <a:lnTo>
                    <a:pt x="2603310" y="3821971"/>
                  </a:lnTo>
                  <a:cubicBezTo>
                    <a:pt x="2515176" y="3819311"/>
                    <a:pt x="2426850" y="3812711"/>
                    <a:pt x="2338911" y="3802074"/>
                  </a:cubicBezTo>
                  <a:cubicBezTo>
                    <a:pt x="2250876" y="3791990"/>
                    <a:pt x="2163034" y="3777503"/>
                    <a:pt x="2076164" y="3758250"/>
                  </a:cubicBezTo>
                  <a:cubicBezTo>
                    <a:pt x="1989390" y="3738813"/>
                    <a:pt x="1903295" y="3715799"/>
                    <a:pt x="1818075" y="3689578"/>
                  </a:cubicBezTo>
                  <a:cubicBezTo>
                    <a:pt x="1647925" y="3636676"/>
                    <a:pt x="1479715" y="3570846"/>
                    <a:pt x="1324027" y="3483104"/>
                  </a:cubicBezTo>
                  <a:cubicBezTo>
                    <a:pt x="1168242" y="3395545"/>
                    <a:pt x="1029152" y="3284515"/>
                    <a:pt x="907727" y="3161658"/>
                  </a:cubicBezTo>
                  <a:cubicBezTo>
                    <a:pt x="846675" y="3100321"/>
                    <a:pt x="791155" y="3035041"/>
                    <a:pt x="738935" y="2968204"/>
                  </a:cubicBezTo>
                  <a:cubicBezTo>
                    <a:pt x="687008" y="2901090"/>
                    <a:pt x="637602" y="2832969"/>
                    <a:pt x="591498" y="2763380"/>
                  </a:cubicBezTo>
                  <a:cubicBezTo>
                    <a:pt x="579656" y="2746143"/>
                    <a:pt x="568494" y="2728631"/>
                    <a:pt x="557041" y="2711212"/>
                  </a:cubicBezTo>
                  <a:lnTo>
                    <a:pt x="524137" y="2660602"/>
                  </a:lnTo>
                  <a:cubicBezTo>
                    <a:pt x="503074" y="2627871"/>
                    <a:pt x="481236" y="2595414"/>
                    <a:pt x="459202" y="2562498"/>
                  </a:cubicBezTo>
                  <a:lnTo>
                    <a:pt x="324673" y="2362077"/>
                  </a:lnTo>
                  <a:cubicBezTo>
                    <a:pt x="279540" y="2293772"/>
                    <a:pt x="234988" y="2223449"/>
                    <a:pt x="193348" y="2150193"/>
                  </a:cubicBezTo>
                  <a:cubicBezTo>
                    <a:pt x="172576" y="2113519"/>
                    <a:pt x="152485" y="2076203"/>
                    <a:pt x="134141" y="2037880"/>
                  </a:cubicBezTo>
                  <a:cubicBezTo>
                    <a:pt x="115893" y="1999464"/>
                    <a:pt x="98907" y="1960315"/>
                    <a:pt x="83862" y="1920339"/>
                  </a:cubicBezTo>
                  <a:cubicBezTo>
                    <a:pt x="69108" y="1880274"/>
                    <a:pt x="56005" y="1839657"/>
                    <a:pt x="45329" y="1798399"/>
                  </a:cubicBezTo>
                  <a:cubicBezTo>
                    <a:pt x="40281" y="1777771"/>
                    <a:pt x="35137" y="1757049"/>
                    <a:pt x="30963" y="1736238"/>
                  </a:cubicBezTo>
                  <a:lnTo>
                    <a:pt x="24655" y="1705064"/>
                  </a:lnTo>
                  <a:lnTo>
                    <a:pt x="19413" y="1673800"/>
                  </a:lnTo>
                  <a:cubicBezTo>
                    <a:pt x="5727" y="1590367"/>
                    <a:pt x="0" y="1506476"/>
                    <a:pt x="0" y="1423317"/>
                  </a:cubicBezTo>
                  <a:cubicBezTo>
                    <a:pt x="388" y="1259661"/>
                    <a:pt x="18539" y="1096004"/>
                    <a:pt x="53870" y="935280"/>
                  </a:cubicBezTo>
                  <a:cubicBezTo>
                    <a:pt x="89104" y="774649"/>
                    <a:pt x="143070" y="617135"/>
                    <a:pt x="215770" y="467689"/>
                  </a:cubicBezTo>
                  <a:cubicBezTo>
                    <a:pt x="288809" y="318243"/>
                    <a:pt x="378252" y="176659"/>
                    <a:pt x="480592" y="4396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a:extLst>
                <a:ext uri="{FF2B5EF4-FFF2-40B4-BE49-F238E27FC236}">
                  <a16:creationId xmlns:a16="http://schemas.microsoft.com/office/drawing/2014/main" id="{2C02A9F7-5A86-41CD-98C2-5EE1CDE3A7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28916" y="0"/>
              <a:ext cx="3860037" cy="3776788"/>
            </a:xfrm>
            <a:custGeom>
              <a:avLst/>
              <a:gdLst>
                <a:gd name="connsiteX0" fmla="*/ 558050 w 3860037"/>
                <a:gd name="connsiteY0" fmla="*/ 0 h 3776788"/>
                <a:gd name="connsiteX1" fmla="*/ 1224060 w 3860037"/>
                <a:gd name="connsiteY1" fmla="*/ 0 h 3776788"/>
                <a:gd name="connsiteX2" fmla="*/ 1103279 w 3860037"/>
                <a:gd name="connsiteY2" fmla="*/ 106801 h 3776788"/>
                <a:gd name="connsiteX3" fmla="*/ 697005 w 3860037"/>
                <a:gd name="connsiteY3" fmla="*/ 633564 h 3776788"/>
                <a:gd name="connsiteX4" fmla="*/ 485409 w 3860037"/>
                <a:gd name="connsiteY4" fmla="*/ 1429020 h 3776788"/>
                <a:gd name="connsiteX5" fmla="*/ 835609 w 3860037"/>
                <a:gd name="connsiteY5" fmla="*/ 2167631 h 3776788"/>
                <a:gd name="connsiteX6" fmla="*/ 1012069 w 3860037"/>
                <a:gd name="connsiteY6" fmla="*/ 2402068 h 3776788"/>
                <a:gd name="connsiteX7" fmla="*/ 2667856 w 3860037"/>
                <a:gd name="connsiteY7" fmla="*/ 3318457 h 3776788"/>
                <a:gd name="connsiteX8" fmla="*/ 3757171 w 3860037"/>
                <a:gd name="connsiteY8" fmla="*/ 2876678 h 3776788"/>
                <a:gd name="connsiteX9" fmla="*/ 3860037 w 3860037"/>
                <a:gd name="connsiteY9" fmla="*/ 2801824 h 3776788"/>
                <a:gd name="connsiteX10" fmla="*/ 3860037 w 3860037"/>
                <a:gd name="connsiteY10" fmla="*/ 3372874 h 3776788"/>
                <a:gd name="connsiteX11" fmla="*/ 3694757 w 3860037"/>
                <a:gd name="connsiteY11" fmla="*/ 3476377 h 3776788"/>
                <a:gd name="connsiteX12" fmla="*/ 2667759 w 3860037"/>
                <a:gd name="connsiteY12" fmla="*/ 3776788 h 3776788"/>
                <a:gd name="connsiteX13" fmla="*/ 610425 w 3860037"/>
                <a:gd name="connsiteY13" fmla="*/ 2659336 h 3776788"/>
                <a:gd name="connsiteX14" fmla="*/ 0 w 3860037"/>
                <a:gd name="connsiteY14" fmla="*/ 1428928 h 3776788"/>
                <a:gd name="connsiteX15" fmla="*/ 405569 w 3860037"/>
                <a:gd name="connsiteY15" fmla="*/ 197288 h 377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60037" h="3776788">
                  <a:moveTo>
                    <a:pt x="558050" y="0"/>
                  </a:moveTo>
                  <a:lnTo>
                    <a:pt x="1224060" y="0"/>
                  </a:lnTo>
                  <a:lnTo>
                    <a:pt x="1103279" y="106801"/>
                  </a:lnTo>
                  <a:cubicBezTo>
                    <a:pt x="936215" y="268568"/>
                    <a:pt x="800012" y="445084"/>
                    <a:pt x="697005" y="633564"/>
                  </a:cubicBezTo>
                  <a:cubicBezTo>
                    <a:pt x="556653" y="890464"/>
                    <a:pt x="485409" y="1158092"/>
                    <a:pt x="485409" y="1429020"/>
                  </a:cubicBezTo>
                  <a:cubicBezTo>
                    <a:pt x="485409" y="1701873"/>
                    <a:pt x="599069" y="1861221"/>
                    <a:pt x="835609" y="2167631"/>
                  </a:cubicBezTo>
                  <a:cubicBezTo>
                    <a:pt x="892682" y="2241529"/>
                    <a:pt x="951696" y="2317994"/>
                    <a:pt x="1012069" y="2402068"/>
                  </a:cubicBezTo>
                  <a:cubicBezTo>
                    <a:pt x="1473407" y="3044412"/>
                    <a:pt x="1968619" y="3318457"/>
                    <a:pt x="2667856" y="3318457"/>
                  </a:cubicBezTo>
                  <a:cubicBezTo>
                    <a:pt x="3069403" y="3318457"/>
                    <a:pt x="3377389" y="3147529"/>
                    <a:pt x="3757171" y="2876678"/>
                  </a:cubicBezTo>
                  <a:lnTo>
                    <a:pt x="3860037" y="2801824"/>
                  </a:lnTo>
                  <a:lnTo>
                    <a:pt x="3860037" y="3372874"/>
                  </a:lnTo>
                  <a:lnTo>
                    <a:pt x="3694757" y="3476377"/>
                  </a:lnTo>
                  <a:cubicBezTo>
                    <a:pt x="3392861" y="3653193"/>
                    <a:pt x="3067353" y="3776788"/>
                    <a:pt x="2667759" y="3776788"/>
                  </a:cubicBezTo>
                  <a:cubicBezTo>
                    <a:pt x="1719653" y="3776788"/>
                    <a:pt x="1104085" y="3346695"/>
                    <a:pt x="610425" y="2659336"/>
                  </a:cubicBezTo>
                  <a:cubicBezTo>
                    <a:pt x="314191" y="2246938"/>
                    <a:pt x="0" y="1964091"/>
                    <a:pt x="0" y="1428928"/>
                  </a:cubicBezTo>
                  <a:cubicBezTo>
                    <a:pt x="0" y="982968"/>
                    <a:pt x="151158" y="563404"/>
                    <a:pt x="405569" y="19728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63">
              <a:extLst>
                <a:ext uri="{FF2B5EF4-FFF2-40B4-BE49-F238E27FC236}">
                  <a16:creationId xmlns:a16="http://schemas.microsoft.com/office/drawing/2014/main" id="{88535FA6-8D15-4E17-B087-AD3D457117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28916" y="0"/>
              <a:ext cx="3860037" cy="3776788"/>
            </a:xfrm>
            <a:custGeom>
              <a:avLst/>
              <a:gdLst>
                <a:gd name="connsiteX0" fmla="*/ 558050 w 3860037"/>
                <a:gd name="connsiteY0" fmla="*/ 0 h 3776788"/>
                <a:gd name="connsiteX1" fmla="*/ 1370196 w 3860037"/>
                <a:gd name="connsiteY1" fmla="*/ 0 h 3776788"/>
                <a:gd name="connsiteX2" fmla="*/ 1343634 w 3860037"/>
                <a:gd name="connsiteY2" fmla="*/ 19644 h 3776788"/>
                <a:gd name="connsiteX3" fmla="*/ 783196 w 3860037"/>
                <a:gd name="connsiteY3" fmla="*/ 675555 h 3776788"/>
                <a:gd name="connsiteX4" fmla="*/ 582374 w 3860037"/>
                <a:gd name="connsiteY4" fmla="*/ 1429020 h 3776788"/>
                <a:gd name="connsiteX5" fmla="*/ 913939 w 3860037"/>
                <a:gd name="connsiteY5" fmla="*/ 2113629 h 3776788"/>
                <a:gd name="connsiteX6" fmla="*/ 1092340 w 3860037"/>
                <a:gd name="connsiteY6" fmla="*/ 2350634 h 3776788"/>
                <a:gd name="connsiteX7" fmla="*/ 1772941 w 3860037"/>
                <a:gd name="connsiteY7" fmla="*/ 3006913 h 3776788"/>
                <a:gd name="connsiteX8" fmla="*/ 2667759 w 3860037"/>
                <a:gd name="connsiteY8" fmla="*/ 3226772 h 3776788"/>
                <a:gd name="connsiteX9" fmla="*/ 3243339 w 3860037"/>
                <a:gd name="connsiteY9" fmla="*/ 3086769 h 3776788"/>
                <a:gd name="connsiteX10" fmla="*/ 3702873 w 3860037"/>
                <a:gd name="connsiteY10" fmla="*/ 2800709 h 3776788"/>
                <a:gd name="connsiteX11" fmla="*/ 3860037 w 3860037"/>
                <a:gd name="connsiteY11" fmla="*/ 2686097 h 3776788"/>
                <a:gd name="connsiteX12" fmla="*/ 3860037 w 3860037"/>
                <a:gd name="connsiteY12" fmla="*/ 3372874 h 3776788"/>
                <a:gd name="connsiteX13" fmla="*/ 3694757 w 3860037"/>
                <a:gd name="connsiteY13" fmla="*/ 3476377 h 3776788"/>
                <a:gd name="connsiteX14" fmla="*/ 2667759 w 3860037"/>
                <a:gd name="connsiteY14" fmla="*/ 3776788 h 3776788"/>
                <a:gd name="connsiteX15" fmla="*/ 610425 w 3860037"/>
                <a:gd name="connsiteY15" fmla="*/ 2659336 h 3776788"/>
                <a:gd name="connsiteX16" fmla="*/ 0 w 3860037"/>
                <a:gd name="connsiteY16" fmla="*/ 1428928 h 3776788"/>
                <a:gd name="connsiteX17" fmla="*/ 405569 w 3860037"/>
                <a:gd name="connsiteY17" fmla="*/ 197288 h 377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60037" h="3776788">
                  <a:moveTo>
                    <a:pt x="558050" y="0"/>
                  </a:moveTo>
                  <a:lnTo>
                    <a:pt x="1370196" y="0"/>
                  </a:lnTo>
                  <a:lnTo>
                    <a:pt x="1343634" y="19644"/>
                  </a:lnTo>
                  <a:cubicBezTo>
                    <a:pt x="1106705" y="211357"/>
                    <a:pt x="912969" y="438184"/>
                    <a:pt x="783196" y="675555"/>
                  </a:cubicBezTo>
                  <a:cubicBezTo>
                    <a:pt x="649929" y="919345"/>
                    <a:pt x="582374" y="1172853"/>
                    <a:pt x="582374" y="1429020"/>
                  </a:cubicBezTo>
                  <a:cubicBezTo>
                    <a:pt x="582374" y="1673817"/>
                    <a:pt x="683999" y="1815838"/>
                    <a:pt x="913939" y="2113629"/>
                  </a:cubicBezTo>
                  <a:cubicBezTo>
                    <a:pt x="971497" y="2188169"/>
                    <a:pt x="1030996" y="2265275"/>
                    <a:pt x="1092340" y="2350634"/>
                  </a:cubicBezTo>
                  <a:cubicBezTo>
                    <a:pt x="1309274" y="2652643"/>
                    <a:pt x="1531839" y="2867368"/>
                    <a:pt x="1772941" y="3006913"/>
                  </a:cubicBezTo>
                  <a:cubicBezTo>
                    <a:pt x="2028506" y="3154891"/>
                    <a:pt x="2321246" y="3226772"/>
                    <a:pt x="2667759" y="3226772"/>
                  </a:cubicBezTo>
                  <a:cubicBezTo>
                    <a:pt x="2864407" y="3226772"/>
                    <a:pt x="3047273" y="3182305"/>
                    <a:pt x="3243339" y="3086769"/>
                  </a:cubicBezTo>
                  <a:cubicBezTo>
                    <a:pt x="3394318" y="3013193"/>
                    <a:pt x="3544153" y="2914345"/>
                    <a:pt x="3702873" y="2800709"/>
                  </a:cubicBezTo>
                  <a:lnTo>
                    <a:pt x="3860037" y="2686097"/>
                  </a:lnTo>
                  <a:lnTo>
                    <a:pt x="3860037" y="3372874"/>
                  </a:lnTo>
                  <a:lnTo>
                    <a:pt x="3694757" y="3476377"/>
                  </a:lnTo>
                  <a:cubicBezTo>
                    <a:pt x="3392861" y="3653193"/>
                    <a:pt x="3067353" y="3776788"/>
                    <a:pt x="2667759" y="3776788"/>
                  </a:cubicBezTo>
                  <a:cubicBezTo>
                    <a:pt x="1719653" y="3776788"/>
                    <a:pt x="1104085" y="3346695"/>
                    <a:pt x="610425" y="2659336"/>
                  </a:cubicBezTo>
                  <a:cubicBezTo>
                    <a:pt x="314191" y="2246938"/>
                    <a:pt x="0" y="1964091"/>
                    <a:pt x="0" y="1428928"/>
                  </a:cubicBezTo>
                  <a:cubicBezTo>
                    <a:pt x="0" y="982968"/>
                    <a:pt x="151158" y="563404"/>
                    <a:pt x="405569" y="19728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Content Placeholder 5" descr="A diagram of a computer process&#10;&#10;Description automatically generated with medium confidence">
            <a:extLst>
              <a:ext uri="{FF2B5EF4-FFF2-40B4-BE49-F238E27FC236}">
                <a16:creationId xmlns:a16="http://schemas.microsoft.com/office/drawing/2014/main" id="{CFD136E8-F936-7CA0-79CF-180ACBF468E4}"/>
              </a:ext>
            </a:extLst>
          </p:cNvPr>
          <p:cNvPicPr>
            <a:picLocks noChangeAspect="1"/>
          </p:cNvPicPr>
          <p:nvPr/>
        </p:nvPicPr>
        <p:blipFill>
          <a:blip r:embed="rId2"/>
          <a:stretch>
            <a:fillRect/>
          </a:stretch>
        </p:blipFill>
        <p:spPr>
          <a:xfrm>
            <a:off x="323181" y="816469"/>
            <a:ext cx="4909129" cy="2160016"/>
          </a:xfrm>
          <a:prstGeom prst="rect">
            <a:avLst/>
          </a:prstGeom>
        </p:spPr>
      </p:pic>
      <p:pic>
        <p:nvPicPr>
          <p:cNvPr id="8" name="Picture 7" descr="A math equations and formulas&#10;&#10;Description automatically generated with medium confidence">
            <a:extLst>
              <a:ext uri="{FF2B5EF4-FFF2-40B4-BE49-F238E27FC236}">
                <a16:creationId xmlns:a16="http://schemas.microsoft.com/office/drawing/2014/main" id="{408F2A09-D540-B219-3AF6-CDBFC98D483D}"/>
              </a:ext>
            </a:extLst>
          </p:cNvPr>
          <p:cNvPicPr>
            <a:picLocks noChangeAspect="1"/>
          </p:cNvPicPr>
          <p:nvPr/>
        </p:nvPicPr>
        <p:blipFill>
          <a:blip r:embed="rId3"/>
          <a:stretch>
            <a:fillRect/>
          </a:stretch>
        </p:blipFill>
        <p:spPr>
          <a:xfrm>
            <a:off x="323181" y="3805034"/>
            <a:ext cx="4909129" cy="1791831"/>
          </a:xfrm>
          <a:prstGeom prst="rect">
            <a:avLst/>
          </a:prstGeom>
        </p:spPr>
      </p:pic>
    </p:spTree>
    <p:extLst>
      <p:ext uri="{BB962C8B-B14F-4D97-AF65-F5344CB8AC3E}">
        <p14:creationId xmlns:p14="http://schemas.microsoft.com/office/powerpoint/2010/main" val="108553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1561AEE4-4E38-4BAC-976D-E0DE523FC5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F0BC676B-D19A-44DB-910A-0C0E6D4339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4431" y="3985"/>
            <a:ext cx="9772765" cy="6858000"/>
            <a:chOff x="1303402" y="3985"/>
            <a:chExt cx="9772765" cy="6858000"/>
          </a:xfrm>
        </p:grpSpPr>
        <p:sp>
          <p:nvSpPr>
            <p:cNvPr id="13" name="Freeform: Shape 12">
              <a:extLst>
                <a:ext uri="{FF2B5EF4-FFF2-40B4-BE49-F238E27FC236}">
                  <a16:creationId xmlns:a16="http://schemas.microsoft.com/office/drawing/2014/main" id="{999AA485-A13F-4455-814E-C116AD7E0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9C90D55F-0AFB-45E5-8815-A4701774C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D476B6C1-4A41-48E6-8540-FC48FCD76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3347F445-D2CA-4FEB-AB8E-7A47AB57CD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12F1B3D8-301E-4A54-9284-EB14E9056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58" name="Freeform: Shape 57">
              <a:extLst>
                <a:ext uri="{FF2B5EF4-FFF2-40B4-BE49-F238E27FC236}">
                  <a16:creationId xmlns:a16="http://schemas.microsoft.com/office/drawing/2014/main" id="{CE4B9C67-860A-4569-AC84-3ADE433D1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1175B763-A6E6-4AD1-9138-9B1164A7A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3" name="Content Placeholder 2">
            <a:extLst>
              <a:ext uri="{FF2B5EF4-FFF2-40B4-BE49-F238E27FC236}">
                <a16:creationId xmlns:a16="http://schemas.microsoft.com/office/drawing/2014/main" id="{2AA394A5-8AC3-1EA0-DFDA-92D68C641EFF}"/>
              </a:ext>
            </a:extLst>
          </p:cNvPr>
          <p:cNvSpPr>
            <a:spLocks noGrp="1"/>
          </p:cNvSpPr>
          <p:nvPr>
            <p:ph idx="1"/>
          </p:nvPr>
        </p:nvSpPr>
        <p:spPr>
          <a:xfrm>
            <a:off x="3055954" y="2979336"/>
            <a:ext cx="5709721" cy="2430864"/>
          </a:xfrm>
        </p:spPr>
        <p:txBody>
          <a:bodyPr anchor="t">
            <a:normAutofit/>
          </a:bodyPr>
          <a:lstStyle/>
          <a:p>
            <a:pPr marL="0" indent="0">
              <a:buNone/>
            </a:pPr>
            <a:r>
              <a:rPr lang="en-US" sz="2000" b="0" i="0">
                <a:solidFill>
                  <a:schemeClr val="tx2"/>
                </a:solidFill>
                <a:effectLst/>
                <a:latin typeface="Söhne"/>
              </a:rPr>
              <a:t>By incorporating positional encoding, transformer models can effectively handle sequences of variable length and capture the sequential dependencies within the data more accurately, making them well-suited for a wide range of NLP tasks such as language translation, text summarization, and language understanding.</a:t>
            </a:r>
            <a:endParaRPr lang="en-IN" sz="2000">
              <a:solidFill>
                <a:schemeClr val="tx2"/>
              </a:solidFill>
            </a:endParaRPr>
          </a:p>
        </p:txBody>
      </p:sp>
    </p:spTree>
    <p:extLst>
      <p:ext uri="{BB962C8B-B14F-4D97-AF65-F5344CB8AC3E}">
        <p14:creationId xmlns:p14="http://schemas.microsoft.com/office/powerpoint/2010/main" val="41132000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8B3833-350A-69D5-809F-B2C28761461A}"/>
              </a:ext>
            </a:extLst>
          </p:cNvPr>
          <p:cNvSpPr>
            <a:spLocks noGrp="1"/>
          </p:cNvSpPr>
          <p:nvPr>
            <p:ph type="title"/>
          </p:nvPr>
        </p:nvSpPr>
        <p:spPr>
          <a:xfrm>
            <a:off x="838201" y="365125"/>
            <a:ext cx="5251316" cy="1807305"/>
          </a:xfrm>
        </p:spPr>
        <p:txBody>
          <a:bodyPr>
            <a:normAutofit/>
          </a:bodyPr>
          <a:lstStyle/>
          <a:p>
            <a:r>
              <a:rPr lang="en-US" dirty="0"/>
              <a:t>Use of Multi-Headed Attention </a:t>
            </a:r>
            <a:endParaRPr lang="en-IN" dirty="0"/>
          </a:p>
        </p:txBody>
      </p:sp>
      <p:sp>
        <p:nvSpPr>
          <p:cNvPr id="3" name="Content Placeholder 2">
            <a:extLst>
              <a:ext uri="{FF2B5EF4-FFF2-40B4-BE49-F238E27FC236}">
                <a16:creationId xmlns:a16="http://schemas.microsoft.com/office/drawing/2014/main" id="{1346ABA5-A734-768C-9CB5-C9AD959D4455}"/>
              </a:ext>
            </a:extLst>
          </p:cNvPr>
          <p:cNvSpPr>
            <a:spLocks noGrp="1"/>
          </p:cNvSpPr>
          <p:nvPr>
            <p:ph idx="1"/>
          </p:nvPr>
        </p:nvSpPr>
        <p:spPr>
          <a:xfrm>
            <a:off x="838200" y="2333297"/>
            <a:ext cx="4619621" cy="3843666"/>
          </a:xfrm>
        </p:spPr>
        <p:txBody>
          <a:bodyPr>
            <a:normAutofit/>
          </a:bodyPr>
          <a:lstStyle/>
          <a:p>
            <a:pPr marL="0" indent="0">
              <a:buNone/>
            </a:pPr>
            <a:r>
              <a:rPr lang="en-US" sz="1700" dirty="0"/>
              <a:t>Multi-Head Attention allows the model to jointly attend to information from different representation sub-spaces at different positions</a:t>
            </a:r>
            <a:br>
              <a:rPr lang="en-US" sz="1700" dirty="0"/>
            </a:br>
            <a:br>
              <a:rPr lang="en-US" sz="1700" dirty="0"/>
            </a:br>
            <a:r>
              <a:rPr lang="en-US" sz="1700" dirty="0"/>
              <a:t>Multi-Head Attention in simple terms is like having the </a:t>
            </a:r>
            <a:r>
              <a:rPr lang="en-US" sz="1700" b="1" dirty="0"/>
              <a:t>ability to pay attention to multiple parts </a:t>
            </a:r>
            <a:r>
              <a:rPr lang="en-US" sz="1700" dirty="0"/>
              <a:t>of the story simultaneously. Instead of just looking at one piece of information at a time, the model can look at different parts of the information and understand them together. It's like being able to juggle and process several important details all at once, which helps in better understanding the whole picture.</a:t>
            </a:r>
            <a:endParaRPr lang="en-IN" sz="1700" dirty="0"/>
          </a:p>
        </p:txBody>
      </p:sp>
      <p:pic>
        <p:nvPicPr>
          <p:cNvPr id="22" name="Picture 21" descr="3D art of a person">
            <a:extLst>
              <a:ext uri="{FF2B5EF4-FFF2-40B4-BE49-F238E27FC236}">
                <a16:creationId xmlns:a16="http://schemas.microsoft.com/office/drawing/2014/main" id="{C1CF8391-31A0-40B4-B399-C1698766C9B9}"/>
              </a:ext>
            </a:extLst>
          </p:cNvPr>
          <p:cNvPicPr>
            <a:picLocks noChangeAspect="1"/>
          </p:cNvPicPr>
          <p:nvPr/>
        </p:nvPicPr>
        <p:blipFill rotWithShape="1">
          <a:blip r:embed="rId2"/>
          <a:srcRect r="1305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179029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3" name="Freeform: Shape 12">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Rectangle 14">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B15E4E"/>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7" name="Freeform: Shape 16">
            <a:extLst>
              <a:ext uri="{FF2B5EF4-FFF2-40B4-BE49-F238E27FC236}">
                <a16:creationId xmlns:a16="http://schemas.microsoft.com/office/drawing/2014/main" id="{4A8FDA66-67B4-4DBE-8354-C26F91ADB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1999" cy="6857999"/>
          </a:xfrm>
          <a:custGeom>
            <a:avLst/>
            <a:gdLst>
              <a:gd name="connsiteX0" fmla="*/ 0 w 12191999"/>
              <a:gd name="connsiteY0" fmla="*/ 0 h 6857999"/>
              <a:gd name="connsiteX1" fmla="*/ 12191999 w 12191999"/>
              <a:gd name="connsiteY1" fmla="*/ 0 h 6857999"/>
              <a:gd name="connsiteX2" fmla="*/ 12191999 w 12191999"/>
              <a:gd name="connsiteY2" fmla="*/ 6857999 h 6857999"/>
              <a:gd name="connsiteX3" fmla="*/ 0 w 12191999"/>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1999" h="6857999">
                <a:moveTo>
                  <a:pt x="0" y="0"/>
                </a:moveTo>
                <a:lnTo>
                  <a:pt x="12191999" y="0"/>
                </a:lnTo>
                <a:lnTo>
                  <a:pt x="12191999" y="6857999"/>
                </a:lnTo>
                <a:lnTo>
                  <a:pt x="0" y="6857999"/>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3B2B1500-BB55-471C-8A9E-67288297E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9224"/>
            <a:ext cx="6305549" cy="6328777"/>
          </a:xfrm>
          <a:custGeom>
            <a:avLst/>
            <a:gdLst>
              <a:gd name="connsiteX0" fmla="*/ 0 w 4212773"/>
              <a:gd name="connsiteY0" fmla="*/ 0 h 6498740"/>
              <a:gd name="connsiteX1" fmla="*/ 159023 w 4212773"/>
              <a:gd name="connsiteY1" fmla="*/ 12872 h 6498740"/>
              <a:gd name="connsiteX2" fmla="*/ 1697597 w 4212773"/>
              <a:gd name="connsiteY2" fmla="*/ 306418 h 6498740"/>
              <a:gd name="connsiteX3" fmla="*/ 4047822 w 4212773"/>
              <a:gd name="connsiteY3" fmla="*/ 3511272 h 6498740"/>
              <a:gd name="connsiteX4" fmla="*/ 3551503 w 4212773"/>
              <a:gd name="connsiteY4" fmla="*/ 6184235 h 6498740"/>
              <a:gd name="connsiteX5" fmla="*/ 3163159 w 4212773"/>
              <a:gd name="connsiteY5" fmla="*/ 6459073 h 6498740"/>
              <a:gd name="connsiteX6" fmla="*/ 3092077 w 4212773"/>
              <a:gd name="connsiteY6" fmla="*/ 6498740 h 6498740"/>
              <a:gd name="connsiteX7" fmla="*/ 0 w 4212773"/>
              <a:gd name="connsiteY7" fmla="*/ 6498740 h 6498740"/>
              <a:gd name="connsiteX8" fmla="*/ 0 w 4212773"/>
              <a:gd name="connsiteY8" fmla="*/ 0 h 6498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12773" h="6498740">
                <a:moveTo>
                  <a:pt x="0" y="0"/>
                </a:moveTo>
                <a:lnTo>
                  <a:pt x="159023" y="12872"/>
                </a:lnTo>
                <a:cubicBezTo>
                  <a:pt x="659101" y="63644"/>
                  <a:pt x="1176498" y="175345"/>
                  <a:pt x="1697597" y="306418"/>
                </a:cubicBezTo>
                <a:cubicBezTo>
                  <a:pt x="3312474" y="712392"/>
                  <a:pt x="3742395" y="1999786"/>
                  <a:pt x="4047822" y="3511272"/>
                </a:cubicBezTo>
                <a:cubicBezTo>
                  <a:pt x="4252232" y="4523358"/>
                  <a:pt x="4422733" y="5443193"/>
                  <a:pt x="3551503" y="6184235"/>
                </a:cubicBezTo>
                <a:cubicBezTo>
                  <a:pt x="3429343" y="6288166"/>
                  <a:pt x="3299185" y="6378784"/>
                  <a:pt x="3163159" y="6459073"/>
                </a:cubicBezTo>
                <a:lnTo>
                  <a:pt x="3092077" y="6498740"/>
                </a:lnTo>
                <a:lnTo>
                  <a:pt x="0" y="649874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3045E22C-A99D-41BB-AF14-EF1B1E745A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6525"/>
            <a:ext cx="6130391" cy="672147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2" name="Title 1">
            <a:extLst>
              <a:ext uri="{FF2B5EF4-FFF2-40B4-BE49-F238E27FC236}">
                <a16:creationId xmlns:a16="http://schemas.microsoft.com/office/drawing/2014/main" id="{96D76D71-D1B3-1DC9-8FF6-EDD00F4F2EE4}"/>
              </a:ext>
            </a:extLst>
          </p:cNvPr>
          <p:cNvSpPr>
            <a:spLocks noGrp="1"/>
          </p:cNvSpPr>
          <p:nvPr>
            <p:ph type="title"/>
          </p:nvPr>
        </p:nvSpPr>
        <p:spPr>
          <a:xfrm>
            <a:off x="762000" y="2299787"/>
            <a:ext cx="4572000" cy="2286000"/>
          </a:xfrm>
        </p:spPr>
        <p:txBody>
          <a:bodyPr vert="horz" lIns="91440" tIns="45720" rIns="91440" bIns="45720" rtlCol="0" anchor="b">
            <a:normAutofit/>
          </a:bodyPr>
          <a:lstStyle/>
          <a:p>
            <a:r>
              <a:rPr lang="en-US" sz="3400" kern="1200">
                <a:solidFill>
                  <a:schemeClr val="tx1"/>
                </a:solidFill>
                <a:latin typeface="+mj-lt"/>
                <a:ea typeface="+mj-ea"/>
                <a:cs typeface="+mj-cs"/>
              </a:rPr>
              <a:t>Anomaly Detection in Multivariate Time series Data using Transformer Network</a:t>
            </a:r>
          </a:p>
        </p:txBody>
      </p:sp>
      <p:pic>
        <p:nvPicPr>
          <p:cNvPr id="35" name="Graphic 34" descr="Database">
            <a:extLst>
              <a:ext uri="{FF2B5EF4-FFF2-40B4-BE49-F238E27FC236}">
                <a16:creationId xmlns:a16="http://schemas.microsoft.com/office/drawing/2014/main" id="{F8B65504-3467-3BF7-197A-93FFB18F47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58000" y="1530350"/>
            <a:ext cx="4565650" cy="4565650"/>
          </a:xfrm>
          <a:prstGeom prst="rect">
            <a:avLst/>
          </a:prstGeom>
        </p:spPr>
      </p:pic>
    </p:spTree>
    <p:extLst>
      <p:ext uri="{BB962C8B-B14F-4D97-AF65-F5344CB8AC3E}">
        <p14:creationId xmlns:p14="http://schemas.microsoft.com/office/powerpoint/2010/main" val="2732148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A145E-B95C-0440-BA7E-B51FBF48E6C6}"/>
              </a:ext>
            </a:extLst>
          </p:cNvPr>
          <p:cNvSpPr>
            <a:spLocks noGrp="1"/>
          </p:cNvSpPr>
          <p:nvPr>
            <p:ph type="title"/>
          </p:nvPr>
        </p:nvSpPr>
        <p:spPr>
          <a:xfrm>
            <a:off x="3513961" y="584790"/>
            <a:ext cx="5175450" cy="1634525"/>
          </a:xfrm>
        </p:spPr>
        <p:txBody>
          <a:bodyPr anchor="b">
            <a:normAutofit/>
          </a:bodyPr>
          <a:lstStyle/>
          <a:p>
            <a:pPr algn="ctr"/>
            <a:r>
              <a:rPr lang="en-US" sz="3600" dirty="0">
                <a:solidFill>
                  <a:schemeClr val="tx2"/>
                </a:solidFill>
              </a:rPr>
              <a:t>GAN Style Model </a:t>
            </a:r>
            <a:endParaRPr lang="en-IN" sz="3600" dirty="0">
              <a:solidFill>
                <a:schemeClr val="tx2"/>
              </a:solidFill>
            </a:endParaRPr>
          </a:p>
        </p:txBody>
      </p:sp>
      <p:sp>
        <p:nvSpPr>
          <p:cNvPr id="44" name="Freeform: Shape 43">
            <a:extLst>
              <a:ext uri="{FF2B5EF4-FFF2-40B4-BE49-F238E27FC236}">
                <a16:creationId xmlns:a16="http://schemas.microsoft.com/office/drawing/2014/main" id="{12B5DE39-BA09-7B42-4003-4F8550E98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862005" flipH="1" flipV="1">
            <a:off x="851682" y="-208561"/>
            <a:ext cx="1021459" cy="1151268"/>
          </a:xfrm>
          <a:custGeom>
            <a:avLst/>
            <a:gdLst>
              <a:gd name="connsiteX0" fmla="*/ 0 w 1021459"/>
              <a:gd name="connsiteY0" fmla="*/ 480203 h 1151268"/>
              <a:gd name="connsiteX1" fmla="*/ 205383 w 1021459"/>
              <a:gd name="connsiteY1" fmla="*/ 339749 h 1151268"/>
              <a:gd name="connsiteX2" fmla="*/ 234518 w 1021459"/>
              <a:gd name="connsiteY2" fmla="*/ 370332 h 1151268"/>
              <a:gd name="connsiteX3" fmla="*/ 559218 w 1021459"/>
              <a:gd name="connsiteY3" fmla="*/ 756689 h 1151268"/>
              <a:gd name="connsiteX4" fmla="*/ 883382 w 1021459"/>
              <a:gd name="connsiteY4" fmla="*/ 0 h 1151268"/>
              <a:gd name="connsiteX5" fmla="*/ 989197 w 1021459"/>
              <a:gd name="connsiteY5" fmla="*/ 471798 h 1151268"/>
              <a:gd name="connsiteX6" fmla="*/ 1021441 w 1021459"/>
              <a:gd name="connsiteY6" fmla="*/ 716426 h 1151268"/>
              <a:gd name="connsiteX7" fmla="*/ 904281 w 1021459"/>
              <a:gd name="connsiteY7" fmla="*/ 1015641 h 1151268"/>
              <a:gd name="connsiteX8" fmla="*/ 651239 w 1021459"/>
              <a:gd name="connsiteY8" fmla="*/ 1139993 h 1151268"/>
              <a:gd name="connsiteX9" fmla="*/ 257636 w 1021459"/>
              <a:gd name="connsiteY9" fmla="*/ 1102844 h 1151268"/>
              <a:gd name="connsiteX10" fmla="*/ 67884 w 1021459"/>
              <a:gd name="connsiteY10" fmla="*/ 763595 h 1151268"/>
              <a:gd name="connsiteX11" fmla="*/ 1054 w 1021459"/>
              <a:gd name="connsiteY11" fmla="*/ 485262 h 1151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21459" h="1151268">
                <a:moveTo>
                  <a:pt x="0" y="480203"/>
                </a:moveTo>
                <a:lnTo>
                  <a:pt x="205383" y="339749"/>
                </a:lnTo>
                <a:lnTo>
                  <a:pt x="234518" y="370332"/>
                </a:lnTo>
                <a:cubicBezTo>
                  <a:pt x="346512" y="495221"/>
                  <a:pt x="463425" y="650296"/>
                  <a:pt x="559218" y="756689"/>
                </a:cubicBezTo>
                <a:lnTo>
                  <a:pt x="883382" y="0"/>
                </a:lnTo>
                <a:cubicBezTo>
                  <a:pt x="926936" y="199703"/>
                  <a:pt x="968197" y="287720"/>
                  <a:pt x="989197" y="471798"/>
                </a:cubicBezTo>
                <a:lnTo>
                  <a:pt x="1021441" y="716426"/>
                </a:lnTo>
                <a:cubicBezTo>
                  <a:pt x="1022254" y="879354"/>
                  <a:pt x="997177" y="920689"/>
                  <a:pt x="904281" y="1015641"/>
                </a:cubicBezTo>
                <a:cubicBezTo>
                  <a:pt x="847918" y="1080027"/>
                  <a:pt x="759013" y="1125459"/>
                  <a:pt x="651239" y="1139993"/>
                </a:cubicBezTo>
                <a:cubicBezTo>
                  <a:pt x="543465" y="1154527"/>
                  <a:pt x="354862" y="1165577"/>
                  <a:pt x="257636" y="1102844"/>
                </a:cubicBezTo>
                <a:cubicBezTo>
                  <a:pt x="160410" y="1040111"/>
                  <a:pt x="86077" y="841634"/>
                  <a:pt x="67884" y="763595"/>
                </a:cubicBezTo>
                <a:cubicBezTo>
                  <a:pt x="50473" y="698669"/>
                  <a:pt x="25338" y="595452"/>
                  <a:pt x="1054" y="485262"/>
                </a:cubicBez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5" name="Group 44">
            <a:extLst>
              <a:ext uri="{FF2B5EF4-FFF2-40B4-BE49-F238E27FC236}">
                <a16:creationId xmlns:a16="http://schemas.microsoft.com/office/drawing/2014/main" id="{943FC24A-9617-F1D0-8D4E-27F879E5951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66449" y="-38918"/>
            <a:ext cx="1523437" cy="1056487"/>
            <a:chOff x="10366449" y="-38918"/>
            <a:chExt cx="1523437" cy="1056487"/>
          </a:xfrm>
        </p:grpSpPr>
        <p:sp>
          <p:nvSpPr>
            <p:cNvPr id="46" name="Freeform: Shape 45">
              <a:extLst>
                <a:ext uri="{FF2B5EF4-FFF2-40B4-BE49-F238E27FC236}">
                  <a16:creationId xmlns:a16="http://schemas.microsoft.com/office/drawing/2014/main" id="{BDFFEA31-BAB2-02AE-9FB8-465E87C1B8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964675">
              <a:off x="10366449" y="-38918"/>
              <a:ext cx="1523437" cy="1056487"/>
            </a:xfrm>
            <a:custGeom>
              <a:avLst/>
              <a:gdLst>
                <a:gd name="connsiteX0" fmla="*/ 325537 w 1523437"/>
                <a:gd name="connsiteY0" fmla="*/ 838828 h 1056487"/>
                <a:gd name="connsiteX1" fmla="*/ 0 w 1523437"/>
                <a:gd name="connsiteY1" fmla="*/ 646392 h 1056487"/>
                <a:gd name="connsiteX2" fmla="*/ 19482 w 1523437"/>
                <a:gd name="connsiteY2" fmla="*/ 524888 h 1056487"/>
                <a:gd name="connsiteX3" fmla="*/ 187004 w 1523437"/>
                <a:gd name="connsiteY3" fmla="*/ 169991 h 1056487"/>
                <a:gd name="connsiteX4" fmla="*/ 787409 w 1523437"/>
                <a:gd name="connsiteY4" fmla="*/ 473 h 1056487"/>
                <a:gd name="connsiteX5" fmla="*/ 1214891 w 1523437"/>
                <a:gd name="connsiteY5" fmla="*/ 94289 h 1056487"/>
                <a:gd name="connsiteX6" fmla="*/ 1465991 w 1523437"/>
                <a:gd name="connsiteY6" fmla="*/ 418107 h 1056487"/>
                <a:gd name="connsiteX7" fmla="*/ 1520967 w 1523437"/>
                <a:gd name="connsiteY7" fmla="*/ 1051043 h 1056487"/>
                <a:gd name="connsiteX8" fmla="*/ 1194000 w 1523437"/>
                <a:gd name="connsiteY8" fmla="*/ 1056487 h 1056487"/>
                <a:gd name="connsiteX9" fmla="*/ 1102084 w 1523437"/>
                <a:gd name="connsiteY9" fmla="*/ 502253 h 1056487"/>
                <a:gd name="connsiteX10" fmla="*/ 897264 w 1523437"/>
                <a:gd name="connsiteY10" fmla="*/ 342960 h 1056487"/>
                <a:gd name="connsiteX11" fmla="*/ 466885 w 1523437"/>
                <a:gd name="connsiteY11" fmla="*/ 385718 h 1056487"/>
                <a:gd name="connsiteX12" fmla="*/ 328613 w 1523437"/>
                <a:gd name="connsiteY12" fmla="*/ 812953 h 1056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23437" h="1056487">
                  <a:moveTo>
                    <a:pt x="325537" y="838828"/>
                  </a:moveTo>
                  <a:lnTo>
                    <a:pt x="0" y="646392"/>
                  </a:lnTo>
                  <a:lnTo>
                    <a:pt x="19482" y="524888"/>
                  </a:lnTo>
                  <a:cubicBezTo>
                    <a:pt x="45296" y="386979"/>
                    <a:pt x="83552" y="275132"/>
                    <a:pt x="187004" y="169991"/>
                  </a:cubicBezTo>
                  <a:cubicBezTo>
                    <a:pt x="340679" y="32713"/>
                    <a:pt x="414535" y="-4793"/>
                    <a:pt x="787409" y="473"/>
                  </a:cubicBezTo>
                  <a:cubicBezTo>
                    <a:pt x="918118" y="3526"/>
                    <a:pt x="1101793" y="24683"/>
                    <a:pt x="1214891" y="94289"/>
                  </a:cubicBezTo>
                  <a:cubicBezTo>
                    <a:pt x="1327988" y="163895"/>
                    <a:pt x="1414979" y="258649"/>
                    <a:pt x="1465991" y="418107"/>
                  </a:cubicBezTo>
                  <a:cubicBezTo>
                    <a:pt x="1517004" y="577566"/>
                    <a:pt x="1529510" y="852336"/>
                    <a:pt x="1520967" y="1051043"/>
                  </a:cubicBezTo>
                  <a:cubicBezTo>
                    <a:pt x="1453892" y="1048474"/>
                    <a:pt x="1228525" y="1050497"/>
                    <a:pt x="1194000" y="1056487"/>
                  </a:cubicBezTo>
                  <a:cubicBezTo>
                    <a:pt x="1182161" y="808066"/>
                    <a:pt x="1151539" y="621174"/>
                    <a:pt x="1102084" y="502253"/>
                  </a:cubicBezTo>
                  <a:cubicBezTo>
                    <a:pt x="1052628" y="383332"/>
                    <a:pt x="1003131" y="362382"/>
                    <a:pt x="897264" y="342960"/>
                  </a:cubicBezTo>
                  <a:cubicBezTo>
                    <a:pt x="791398" y="323537"/>
                    <a:pt x="561660" y="307387"/>
                    <a:pt x="466885" y="385718"/>
                  </a:cubicBezTo>
                  <a:cubicBezTo>
                    <a:pt x="372109" y="464051"/>
                    <a:pt x="353596" y="685333"/>
                    <a:pt x="328613" y="812953"/>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7" name="Freeform: Shape 46">
              <a:extLst>
                <a:ext uri="{FF2B5EF4-FFF2-40B4-BE49-F238E27FC236}">
                  <a16:creationId xmlns:a16="http://schemas.microsoft.com/office/drawing/2014/main" id="{CC1C412C-D5C4-23B4-7FA8-2EBFDB4246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964675">
              <a:off x="10366449" y="-38918"/>
              <a:ext cx="1523437" cy="1056487"/>
            </a:xfrm>
            <a:custGeom>
              <a:avLst/>
              <a:gdLst>
                <a:gd name="connsiteX0" fmla="*/ 325537 w 1523437"/>
                <a:gd name="connsiteY0" fmla="*/ 838828 h 1056487"/>
                <a:gd name="connsiteX1" fmla="*/ 0 w 1523437"/>
                <a:gd name="connsiteY1" fmla="*/ 646392 h 1056487"/>
                <a:gd name="connsiteX2" fmla="*/ 19482 w 1523437"/>
                <a:gd name="connsiteY2" fmla="*/ 524888 h 1056487"/>
                <a:gd name="connsiteX3" fmla="*/ 187004 w 1523437"/>
                <a:gd name="connsiteY3" fmla="*/ 169991 h 1056487"/>
                <a:gd name="connsiteX4" fmla="*/ 787409 w 1523437"/>
                <a:gd name="connsiteY4" fmla="*/ 473 h 1056487"/>
                <a:gd name="connsiteX5" fmla="*/ 1214891 w 1523437"/>
                <a:gd name="connsiteY5" fmla="*/ 94289 h 1056487"/>
                <a:gd name="connsiteX6" fmla="*/ 1465991 w 1523437"/>
                <a:gd name="connsiteY6" fmla="*/ 418107 h 1056487"/>
                <a:gd name="connsiteX7" fmla="*/ 1520967 w 1523437"/>
                <a:gd name="connsiteY7" fmla="*/ 1051043 h 1056487"/>
                <a:gd name="connsiteX8" fmla="*/ 1194000 w 1523437"/>
                <a:gd name="connsiteY8" fmla="*/ 1056487 h 1056487"/>
                <a:gd name="connsiteX9" fmla="*/ 1102084 w 1523437"/>
                <a:gd name="connsiteY9" fmla="*/ 502253 h 1056487"/>
                <a:gd name="connsiteX10" fmla="*/ 897264 w 1523437"/>
                <a:gd name="connsiteY10" fmla="*/ 342960 h 1056487"/>
                <a:gd name="connsiteX11" fmla="*/ 466885 w 1523437"/>
                <a:gd name="connsiteY11" fmla="*/ 385718 h 1056487"/>
                <a:gd name="connsiteX12" fmla="*/ 328613 w 1523437"/>
                <a:gd name="connsiteY12" fmla="*/ 812953 h 1056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23437" h="1056487">
                  <a:moveTo>
                    <a:pt x="325537" y="838828"/>
                  </a:moveTo>
                  <a:lnTo>
                    <a:pt x="0" y="646392"/>
                  </a:lnTo>
                  <a:lnTo>
                    <a:pt x="19482" y="524888"/>
                  </a:lnTo>
                  <a:cubicBezTo>
                    <a:pt x="45296" y="386979"/>
                    <a:pt x="83552" y="275132"/>
                    <a:pt x="187004" y="169991"/>
                  </a:cubicBezTo>
                  <a:cubicBezTo>
                    <a:pt x="340679" y="32713"/>
                    <a:pt x="414535" y="-4793"/>
                    <a:pt x="787409" y="473"/>
                  </a:cubicBezTo>
                  <a:cubicBezTo>
                    <a:pt x="918118" y="3526"/>
                    <a:pt x="1101793" y="24683"/>
                    <a:pt x="1214891" y="94289"/>
                  </a:cubicBezTo>
                  <a:cubicBezTo>
                    <a:pt x="1327988" y="163895"/>
                    <a:pt x="1414979" y="258649"/>
                    <a:pt x="1465991" y="418107"/>
                  </a:cubicBezTo>
                  <a:cubicBezTo>
                    <a:pt x="1517004" y="577566"/>
                    <a:pt x="1529510" y="852336"/>
                    <a:pt x="1520967" y="1051043"/>
                  </a:cubicBezTo>
                  <a:cubicBezTo>
                    <a:pt x="1453892" y="1048474"/>
                    <a:pt x="1228525" y="1050497"/>
                    <a:pt x="1194000" y="1056487"/>
                  </a:cubicBezTo>
                  <a:cubicBezTo>
                    <a:pt x="1182161" y="808066"/>
                    <a:pt x="1151539" y="621174"/>
                    <a:pt x="1102084" y="502253"/>
                  </a:cubicBezTo>
                  <a:cubicBezTo>
                    <a:pt x="1052628" y="383332"/>
                    <a:pt x="1003131" y="362382"/>
                    <a:pt x="897264" y="342960"/>
                  </a:cubicBezTo>
                  <a:cubicBezTo>
                    <a:pt x="791398" y="323537"/>
                    <a:pt x="561660" y="307387"/>
                    <a:pt x="466885" y="385718"/>
                  </a:cubicBezTo>
                  <a:cubicBezTo>
                    <a:pt x="372109" y="464051"/>
                    <a:pt x="353596" y="685333"/>
                    <a:pt x="328613" y="812953"/>
                  </a:cubicBezTo>
                  <a:close/>
                </a:path>
              </a:pathLst>
            </a:custGeom>
            <a:solidFill>
              <a:schemeClr val="accent3">
                <a:lumMod val="20000"/>
                <a:lumOff val="80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48" name="Freeform: Shape 47">
            <a:extLst>
              <a:ext uri="{FF2B5EF4-FFF2-40B4-BE49-F238E27FC236}">
                <a16:creationId xmlns:a16="http://schemas.microsoft.com/office/drawing/2014/main" id="{81559590-A825-F332-36C6-EF5DE8B157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121023" flipH="1">
            <a:off x="380380" y="2517858"/>
            <a:ext cx="442769" cy="445803"/>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 name="connsiteX0" fmla="*/ 2649000 w 4468508"/>
              <a:gd name="connsiteY0" fmla="*/ 326 h 4964273"/>
              <a:gd name="connsiteX1" fmla="*/ 3964140 w 4468508"/>
              <a:gd name="connsiteY1" fmla="*/ 591130 h 4964273"/>
              <a:gd name="connsiteX2" fmla="*/ 4451030 w 4468508"/>
              <a:gd name="connsiteY2" fmla="*/ 3809413 h 4964273"/>
              <a:gd name="connsiteX3" fmla="*/ 3419865 w 4468508"/>
              <a:gd name="connsiteY3" fmla="*/ 4845181 h 4964273"/>
              <a:gd name="connsiteX4" fmla="*/ 1074535 w 4468508"/>
              <a:gd name="connsiteY4" fmla="*/ 4657562 h 4964273"/>
              <a:gd name="connsiteX5" fmla="*/ 33359 w 4468508"/>
              <a:gd name="connsiteY5" fmla="*/ 2995991 h 4964273"/>
              <a:gd name="connsiteX6" fmla="*/ 592137 w 4468508"/>
              <a:gd name="connsiteY6" fmla="*/ 806182 h 4964273"/>
              <a:gd name="connsiteX7" fmla="*/ 2649000 w 4468508"/>
              <a:gd name="connsiteY7" fmla="*/ 326 h 4964273"/>
              <a:gd name="connsiteX0" fmla="*/ 2788684 w 4608192"/>
              <a:gd name="connsiteY0" fmla="*/ 326 h 4845177"/>
              <a:gd name="connsiteX1" fmla="*/ 4103824 w 4608192"/>
              <a:gd name="connsiteY1" fmla="*/ 591130 h 4845177"/>
              <a:gd name="connsiteX2" fmla="*/ 4590714 w 4608192"/>
              <a:gd name="connsiteY2" fmla="*/ 3809413 h 4845177"/>
              <a:gd name="connsiteX3" fmla="*/ 3559549 w 4608192"/>
              <a:gd name="connsiteY3" fmla="*/ 4845181 h 4845177"/>
              <a:gd name="connsiteX4" fmla="*/ 173043 w 4608192"/>
              <a:gd name="connsiteY4" fmla="*/ 2995991 h 4845177"/>
              <a:gd name="connsiteX5" fmla="*/ 731821 w 4608192"/>
              <a:gd name="connsiteY5" fmla="*/ 806182 h 4845177"/>
              <a:gd name="connsiteX6" fmla="*/ 2788684 w 4608192"/>
              <a:gd name="connsiteY6" fmla="*/ 326 h 4845177"/>
              <a:gd name="connsiteX0" fmla="*/ 2788684 w 4656382"/>
              <a:gd name="connsiteY0" fmla="*/ 326 h 4593408"/>
              <a:gd name="connsiteX1" fmla="*/ 4103824 w 4656382"/>
              <a:gd name="connsiteY1" fmla="*/ 591130 h 4593408"/>
              <a:gd name="connsiteX2" fmla="*/ 4590714 w 4656382"/>
              <a:gd name="connsiteY2" fmla="*/ 3809413 h 4593408"/>
              <a:gd name="connsiteX3" fmla="*/ 2737164 w 4656382"/>
              <a:gd name="connsiteY3" fmla="*/ 4593410 h 4593408"/>
              <a:gd name="connsiteX4" fmla="*/ 173043 w 4656382"/>
              <a:gd name="connsiteY4" fmla="*/ 2995991 h 4593408"/>
              <a:gd name="connsiteX5" fmla="*/ 731821 w 4656382"/>
              <a:gd name="connsiteY5" fmla="*/ 806182 h 4593408"/>
              <a:gd name="connsiteX6" fmla="*/ 2788684 w 4656382"/>
              <a:gd name="connsiteY6" fmla="*/ 326 h 4593408"/>
              <a:gd name="connsiteX0" fmla="*/ 2788684 w 4720632"/>
              <a:gd name="connsiteY0" fmla="*/ 326 h 4593408"/>
              <a:gd name="connsiteX1" fmla="*/ 4103824 w 4720632"/>
              <a:gd name="connsiteY1" fmla="*/ 591130 h 4593408"/>
              <a:gd name="connsiteX2" fmla="*/ 4661706 w 4720632"/>
              <a:gd name="connsiteY2" fmla="*/ 3597011 h 4593408"/>
              <a:gd name="connsiteX3" fmla="*/ 2737164 w 4720632"/>
              <a:gd name="connsiteY3" fmla="*/ 4593410 h 4593408"/>
              <a:gd name="connsiteX4" fmla="*/ 173043 w 4720632"/>
              <a:gd name="connsiteY4" fmla="*/ 2995991 h 4593408"/>
              <a:gd name="connsiteX5" fmla="*/ 731821 w 4720632"/>
              <a:gd name="connsiteY5" fmla="*/ 806182 h 4593408"/>
              <a:gd name="connsiteX6" fmla="*/ 2788684 w 4720632"/>
              <a:gd name="connsiteY6" fmla="*/ 326 h 4593408"/>
              <a:gd name="connsiteX0" fmla="*/ 2615637 w 4547585"/>
              <a:gd name="connsiteY0" fmla="*/ 326 h 4593408"/>
              <a:gd name="connsiteX1" fmla="*/ 3930777 w 4547585"/>
              <a:gd name="connsiteY1" fmla="*/ 591130 h 4593408"/>
              <a:gd name="connsiteX2" fmla="*/ 4488659 w 4547585"/>
              <a:gd name="connsiteY2" fmla="*/ 3597011 h 4593408"/>
              <a:gd name="connsiteX3" fmla="*/ 2564117 w 4547585"/>
              <a:gd name="connsiteY3" fmla="*/ 4593410 h 4593408"/>
              <a:gd name="connsiteX4" fmla="*/ -4 w 4547585"/>
              <a:gd name="connsiteY4" fmla="*/ 2995991 h 4593408"/>
              <a:gd name="connsiteX5" fmla="*/ 2615637 w 4547585"/>
              <a:gd name="connsiteY5" fmla="*/ 326 h 4593408"/>
              <a:gd name="connsiteX0" fmla="*/ 1599114 w 4547585"/>
              <a:gd name="connsiteY0" fmla="*/ 673 h 4392722"/>
              <a:gd name="connsiteX1" fmla="*/ 3930777 w 4547585"/>
              <a:gd name="connsiteY1" fmla="*/ 390444 h 4392722"/>
              <a:gd name="connsiteX2" fmla="*/ 4488659 w 4547585"/>
              <a:gd name="connsiteY2" fmla="*/ 3396325 h 4392722"/>
              <a:gd name="connsiteX3" fmla="*/ 2564117 w 4547585"/>
              <a:gd name="connsiteY3" fmla="*/ 4392724 h 4392722"/>
              <a:gd name="connsiteX4" fmla="*/ -4 w 4547585"/>
              <a:gd name="connsiteY4" fmla="*/ 2795305 h 4392722"/>
              <a:gd name="connsiteX5" fmla="*/ 1599114 w 4547585"/>
              <a:gd name="connsiteY5" fmla="*/ 673 h 4392722"/>
              <a:gd name="connsiteX0" fmla="*/ 1599114 w 4556102"/>
              <a:gd name="connsiteY0" fmla="*/ 673 h 4345138"/>
              <a:gd name="connsiteX1" fmla="*/ 3930777 w 4556102"/>
              <a:gd name="connsiteY1" fmla="*/ 390444 h 4345138"/>
              <a:gd name="connsiteX2" fmla="*/ 4488659 w 4556102"/>
              <a:gd name="connsiteY2" fmla="*/ 3396325 h 4345138"/>
              <a:gd name="connsiteX3" fmla="*/ 2425030 w 4556102"/>
              <a:gd name="connsiteY3" fmla="*/ 4345136 h 4345138"/>
              <a:gd name="connsiteX4" fmla="*/ -4 w 4556102"/>
              <a:gd name="connsiteY4" fmla="*/ 2795305 h 4345138"/>
              <a:gd name="connsiteX5" fmla="*/ 1599114 w 4556102"/>
              <a:gd name="connsiteY5" fmla="*/ 673 h 4345138"/>
              <a:gd name="connsiteX0" fmla="*/ 1308676 w 4265664"/>
              <a:gd name="connsiteY0" fmla="*/ 673 h 4345138"/>
              <a:gd name="connsiteX1" fmla="*/ 3640339 w 4265664"/>
              <a:gd name="connsiteY1" fmla="*/ 390444 h 4345138"/>
              <a:gd name="connsiteX2" fmla="*/ 4198221 w 4265664"/>
              <a:gd name="connsiteY2" fmla="*/ 3396325 h 4345138"/>
              <a:gd name="connsiteX3" fmla="*/ 2134592 w 4265664"/>
              <a:gd name="connsiteY3" fmla="*/ 4345136 h 4345138"/>
              <a:gd name="connsiteX4" fmla="*/ 2 w 4265664"/>
              <a:gd name="connsiteY4" fmla="*/ 2737868 h 4345138"/>
              <a:gd name="connsiteX5" fmla="*/ 1308676 w 4265664"/>
              <a:gd name="connsiteY5" fmla="*/ 673 h 4345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5664" h="4345138">
                <a:moveTo>
                  <a:pt x="1308676" y="673"/>
                </a:moveTo>
                <a:cubicBezTo>
                  <a:pt x="1850442" y="-12337"/>
                  <a:pt x="3307336" y="165670"/>
                  <a:pt x="3640339" y="390444"/>
                </a:cubicBezTo>
                <a:cubicBezTo>
                  <a:pt x="3940677" y="1025292"/>
                  <a:pt x="4449179" y="2737210"/>
                  <a:pt x="4198221" y="3396325"/>
                </a:cubicBezTo>
                <a:cubicBezTo>
                  <a:pt x="3947263" y="4055440"/>
                  <a:pt x="2447418" y="4230167"/>
                  <a:pt x="2134592" y="4345136"/>
                </a:cubicBezTo>
                <a:cubicBezTo>
                  <a:pt x="1398314" y="4209566"/>
                  <a:pt x="471290" y="3411035"/>
                  <a:pt x="2" y="2737868"/>
                </a:cubicBezTo>
                <a:cubicBezTo>
                  <a:pt x="8589" y="1972354"/>
                  <a:pt x="653546" y="401483"/>
                  <a:pt x="1308676" y="673"/>
                </a:cubicBez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Shape 48">
            <a:extLst>
              <a:ext uri="{FF2B5EF4-FFF2-40B4-BE49-F238E27FC236}">
                <a16:creationId xmlns:a16="http://schemas.microsoft.com/office/drawing/2014/main" id="{93CC0718-47AC-74FB-B46C-05A00B222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353843">
            <a:off x="608361" y="1755755"/>
            <a:ext cx="1649345" cy="553473"/>
          </a:xfrm>
          <a:custGeom>
            <a:avLst/>
            <a:gdLst>
              <a:gd name="connsiteX0" fmla="*/ 77764 w 3260328"/>
              <a:gd name="connsiteY0" fmla="*/ 1037700 h 2099765"/>
              <a:gd name="connsiteX1" fmla="*/ 6059 w 3260328"/>
              <a:gd name="connsiteY1" fmla="*/ 999637 h 2099765"/>
              <a:gd name="connsiteX2" fmla="*/ 0 w 3260328"/>
              <a:gd name="connsiteY2" fmla="*/ 995566 h 2099765"/>
              <a:gd name="connsiteX3" fmla="*/ 724367 w 3260328"/>
              <a:gd name="connsiteY3" fmla="*/ 21583 h 2099765"/>
              <a:gd name="connsiteX4" fmla="*/ 782350 w 3260328"/>
              <a:gd name="connsiteY4" fmla="*/ 0 h 2099765"/>
              <a:gd name="connsiteX5" fmla="*/ 3260328 w 3260328"/>
              <a:gd name="connsiteY5" fmla="*/ 974255 h 2099765"/>
              <a:gd name="connsiteX6" fmla="*/ 3003455 w 3260328"/>
              <a:gd name="connsiteY6" fmla="*/ 2099765 h 2099765"/>
              <a:gd name="connsiteX7" fmla="*/ 1122761 w 3260328"/>
              <a:gd name="connsiteY7" fmla="*/ 1327497 h 2099765"/>
              <a:gd name="connsiteX8" fmla="*/ 77764 w 3260328"/>
              <a:gd name="connsiteY8" fmla="*/ 1037700 h 2099765"/>
              <a:gd name="connsiteX0" fmla="*/ 71705 w 3254269"/>
              <a:gd name="connsiteY0" fmla="*/ 1037700 h 2099765"/>
              <a:gd name="connsiteX1" fmla="*/ 0 w 3254269"/>
              <a:gd name="connsiteY1" fmla="*/ 999637 h 2099765"/>
              <a:gd name="connsiteX2" fmla="*/ 80319 w 3254269"/>
              <a:gd name="connsiteY2" fmla="*/ 867591 h 2099765"/>
              <a:gd name="connsiteX3" fmla="*/ 718308 w 3254269"/>
              <a:gd name="connsiteY3" fmla="*/ 21583 h 2099765"/>
              <a:gd name="connsiteX4" fmla="*/ 776291 w 3254269"/>
              <a:gd name="connsiteY4" fmla="*/ 0 h 2099765"/>
              <a:gd name="connsiteX5" fmla="*/ 3254269 w 3254269"/>
              <a:gd name="connsiteY5" fmla="*/ 974255 h 2099765"/>
              <a:gd name="connsiteX6" fmla="*/ 2997396 w 3254269"/>
              <a:gd name="connsiteY6" fmla="*/ 2099765 h 2099765"/>
              <a:gd name="connsiteX7" fmla="*/ 1116702 w 3254269"/>
              <a:gd name="connsiteY7" fmla="*/ 1327497 h 2099765"/>
              <a:gd name="connsiteX8" fmla="*/ 71705 w 3254269"/>
              <a:gd name="connsiteY8" fmla="*/ 1037700 h 2099765"/>
              <a:gd name="connsiteX0" fmla="*/ 224731 w 3254269"/>
              <a:gd name="connsiteY0" fmla="*/ 1104531 h 2099765"/>
              <a:gd name="connsiteX1" fmla="*/ 0 w 3254269"/>
              <a:gd name="connsiteY1" fmla="*/ 999637 h 2099765"/>
              <a:gd name="connsiteX2" fmla="*/ 80319 w 3254269"/>
              <a:gd name="connsiteY2" fmla="*/ 867591 h 2099765"/>
              <a:gd name="connsiteX3" fmla="*/ 718308 w 3254269"/>
              <a:gd name="connsiteY3" fmla="*/ 21583 h 2099765"/>
              <a:gd name="connsiteX4" fmla="*/ 776291 w 3254269"/>
              <a:gd name="connsiteY4" fmla="*/ 0 h 2099765"/>
              <a:gd name="connsiteX5" fmla="*/ 3254269 w 3254269"/>
              <a:gd name="connsiteY5" fmla="*/ 974255 h 2099765"/>
              <a:gd name="connsiteX6" fmla="*/ 2997396 w 3254269"/>
              <a:gd name="connsiteY6" fmla="*/ 2099765 h 2099765"/>
              <a:gd name="connsiteX7" fmla="*/ 1116702 w 3254269"/>
              <a:gd name="connsiteY7" fmla="*/ 1327497 h 2099765"/>
              <a:gd name="connsiteX8" fmla="*/ 224731 w 3254269"/>
              <a:gd name="connsiteY8" fmla="*/ 1104531 h 2099765"/>
              <a:gd name="connsiteX0" fmla="*/ 182169 w 3211707"/>
              <a:gd name="connsiteY0" fmla="*/ 1104531 h 2099765"/>
              <a:gd name="connsiteX1" fmla="*/ 37757 w 3211707"/>
              <a:gd name="connsiteY1" fmla="*/ 867591 h 2099765"/>
              <a:gd name="connsiteX2" fmla="*/ 675746 w 3211707"/>
              <a:gd name="connsiteY2" fmla="*/ 21583 h 2099765"/>
              <a:gd name="connsiteX3" fmla="*/ 733729 w 3211707"/>
              <a:gd name="connsiteY3" fmla="*/ 0 h 2099765"/>
              <a:gd name="connsiteX4" fmla="*/ 3211707 w 3211707"/>
              <a:gd name="connsiteY4" fmla="*/ 974255 h 2099765"/>
              <a:gd name="connsiteX5" fmla="*/ 2954834 w 3211707"/>
              <a:gd name="connsiteY5" fmla="*/ 2099765 h 2099765"/>
              <a:gd name="connsiteX6" fmla="*/ 1074140 w 3211707"/>
              <a:gd name="connsiteY6" fmla="*/ 1327497 h 2099765"/>
              <a:gd name="connsiteX7" fmla="*/ 182169 w 3211707"/>
              <a:gd name="connsiteY7" fmla="*/ 1104531 h 2099765"/>
              <a:gd name="connsiteX0" fmla="*/ 138006 w 3231017"/>
              <a:gd name="connsiteY0" fmla="*/ 977672 h 2099765"/>
              <a:gd name="connsiteX1" fmla="*/ 57067 w 3231017"/>
              <a:gd name="connsiteY1" fmla="*/ 867591 h 2099765"/>
              <a:gd name="connsiteX2" fmla="*/ 695056 w 3231017"/>
              <a:gd name="connsiteY2" fmla="*/ 21583 h 2099765"/>
              <a:gd name="connsiteX3" fmla="*/ 753039 w 3231017"/>
              <a:gd name="connsiteY3" fmla="*/ 0 h 2099765"/>
              <a:gd name="connsiteX4" fmla="*/ 3231017 w 3231017"/>
              <a:gd name="connsiteY4" fmla="*/ 974255 h 2099765"/>
              <a:gd name="connsiteX5" fmla="*/ 2974144 w 3231017"/>
              <a:gd name="connsiteY5" fmla="*/ 2099765 h 2099765"/>
              <a:gd name="connsiteX6" fmla="*/ 1093450 w 3231017"/>
              <a:gd name="connsiteY6" fmla="*/ 1327497 h 2099765"/>
              <a:gd name="connsiteX7" fmla="*/ 138006 w 3231017"/>
              <a:gd name="connsiteY7" fmla="*/ 977672 h 2099765"/>
              <a:gd name="connsiteX0" fmla="*/ 95473 w 3188484"/>
              <a:gd name="connsiteY0" fmla="*/ 977672 h 2099765"/>
              <a:gd name="connsiteX1" fmla="*/ 103577 w 3188484"/>
              <a:gd name="connsiteY1" fmla="*/ 722766 h 2099765"/>
              <a:gd name="connsiteX2" fmla="*/ 652523 w 3188484"/>
              <a:gd name="connsiteY2" fmla="*/ 21583 h 2099765"/>
              <a:gd name="connsiteX3" fmla="*/ 710506 w 3188484"/>
              <a:gd name="connsiteY3" fmla="*/ 0 h 2099765"/>
              <a:gd name="connsiteX4" fmla="*/ 3188484 w 3188484"/>
              <a:gd name="connsiteY4" fmla="*/ 974255 h 2099765"/>
              <a:gd name="connsiteX5" fmla="*/ 2931611 w 3188484"/>
              <a:gd name="connsiteY5" fmla="*/ 2099765 h 2099765"/>
              <a:gd name="connsiteX6" fmla="*/ 1050917 w 3188484"/>
              <a:gd name="connsiteY6" fmla="*/ 1327497 h 2099765"/>
              <a:gd name="connsiteX7" fmla="*/ 95473 w 3188484"/>
              <a:gd name="connsiteY7" fmla="*/ 977672 h 2099765"/>
              <a:gd name="connsiteX0" fmla="*/ 92795 w 3185806"/>
              <a:gd name="connsiteY0" fmla="*/ 977672 h 2099765"/>
              <a:gd name="connsiteX1" fmla="*/ 108517 w 3185806"/>
              <a:gd name="connsiteY1" fmla="*/ 762633 h 2099765"/>
              <a:gd name="connsiteX2" fmla="*/ 649845 w 3185806"/>
              <a:gd name="connsiteY2" fmla="*/ 21583 h 2099765"/>
              <a:gd name="connsiteX3" fmla="*/ 707828 w 3185806"/>
              <a:gd name="connsiteY3" fmla="*/ 0 h 2099765"/>
              <a:gd name="connsiteX4" fmla="*/ 3185806 w 3185806"/>
              <a:gd name="connsiteY4" fmla="*/ 974255 h 2099765"/>
              <a:gd name="connsiteX5" fmla="*/ 2928933 w 3185806"/>
              <a:gd name="connsiteY5" fmla="*/ 2099765 h 2099765"/>
              <a:gd name="connsiteX6" fmla="*/ 1048239 w 3185806"/>
              <a:gd name="connsiteY6" fmla="*/ 1327497 h 2099765"/>
              <a:gd name="connsiteX7" fmla="*/ 92795 w 3185806"/>
              <a:gd name="connsiteY7" fmla="*/ 977672 h 2099765"/>
              <a:gd name="connsiteX0" fmla="*/ 92795 w 3185806"/>
              <a:gd name="connsiteY0" fmla="*/ 977672 h 1873776"/>
              <a:gd name="connsiteX1" fmla="*/ 108517 w 3185806"/>
              <a:gd name="connsiteY1" fmla="*/ 762633 h 1873776"/>
              <a:gd name="connsiteX2" fmla="*/ 649845 w 3185806"/>
              <a:gd name="connsiteY2" fmla="*/ 21583 h 1873776"/>
              <a:gd name="connsiteX3" fmla="*/ 707828 w 3185806"/>
              <a:gd name="connsiteY3" fmla="*/ 0 h 1873776"/>
              <a:gd name="connsiteX4" fmla="*/ 3185806 w 3185806"/>
              <a:gd name="connsiteY4" fmla="*/ 974255 h 1873776"/>
              <a:gd name="connsiteX5" fmla="*/ 3037775 w 3185806"/>
              <a:gd name="connsiteY5" fmla="*/ 1873776 h 1873776"/>
              <a:gd name="connsiteX6" fmla="*/ 1048239 w 3185806"/>
              <a:gd name="connsiteY6" fmla="*/ 1327497 h 1873776"/>
              <a:gd name="connsiteX7" fmla="*/ 92795 w 3185806"/>
              <a:gd name="connsiteY7" fmla="*/ 977672 h 1873776"/>
              <a:gd name="connsiteX0" fmla="*/ 92795 w 3185806"/>
              <a:gd name="connsiteY0" fmla="*/ 977672 h 1873776"/>
              <a:gd name="connsiteX1" fmla="*/ 108517 w 3185806"/>
              <a:gd name="connsiteY1" fmla="*/ 762633 h 1873776"/>
              <a:gd name="connsiteX2" fmla="*/ 649845 w 3185806"/>
              <a:gd name="connsiteY2" fmla="*/ 21583 h 1873776"/>
              <a:gd name="connsiteX3" fmla="*/ 707828 w 3185806"/>
              <a:gd name="connsiteY3" fmla="*/ 0 h 1873776"/>
              <a:gd name="connsiteX4" fmla="*/ 3185806 w 3185806"/>
              <a:gd name="connsiteY4" fmla="*/ 974255 h 1873776"/>
              <a:gd name="connsiteX5" fmla="*/ 3037775 w 3185806"/>
              <a:gd name="connsiteY5" fmla="*/ 1873776 h 1873776"/>
              <a:gd name="connsiteX6" fmla="*/ 1229887 w 3185806"/>
              <a:gd name="connsiteY6" fmla="*/ 1323405 h 1873776"/>
              <a:gd name="connsiteX7" fmla="*/ 92795 w 3185806"/>
              <a:gd name="connsiteY7" fmla="*/ 977672 h 1873776"/>
              <a:gd name="connsiteX0" fmla="*/ 92795 w 3185806"/>
              <a:gd name="connsiteY0" fmla="*/ 1034597 h 1930701"/>
              <a:gd name="connsiteX1" fmla="*/ 108517 w 3185806"/>
              <a:gd name="connsiteY1" fmla="*/ 819558 h 1930701"/>
              <a:gd name="connsiteX2" fmla="*/ 523031 w 3185806"/>
              <a:gd name="connsiteY2" fmla="*/ 0 h 1930701"/>
              <a:gd name="connsiteX3" fmla="*/ 707828 w 3185806"/>
              <a:gd name="connsiteY3" fmla="*/ 56925 h 1930701"/>
              <a:gd name="connsiteX4" fmla="*/ 3185806 w 3185806"/>
              <a:gd name="connsiteY4" fmla="*/ 1031180 h 1930701"/>
              <a:gd name="connsiteX5" fmla="*/ 3037775 w 3185806"/>
              <a:gd name="connsiteY5" fmla="*/ 1930701 h 1930701"/>
              <a:gd name="connsiteX6" fmla="*/ 1229887 w 3185806"/>
              <a:gd name="connsiteY6" fmla="*/ 1380330 h 1930701"/>
              <a:gd name="connsiteX7" fmla="*/ 92795 w 3185806"/>
              <a:gd name="connsiteY7" fmla="*/ 1034597 h 1930701"/>
              <a:gd name="connsiteX0" fmla="*/ 92795 w 3150904"/>
              <a:gd name="connsiteY0" fmla="*/ 1034597 h 1930701"/>
              <a:gd name="connsiteX1" fmla="*/ 108517 w 3150904"/>
              <a:gd name="connsiteY1" fmla="*/ 819558 h 1930701"/>
              <a:gd name="connsiteX2" fmla="*/ 523031 w 3150904"/>
              <a:gd name="connsiteY2" fmla="*/ 0 h 1930701"/>
              <a:gd name="connsiteX3" fmla="*/ 707828 w 3150904"/>
              <a:gd name="connsiteY3" fmla="*/ 56925 h 1930701"/>
              <a:gd name="connsiteX4" fmla="*/ 3150904 w 3150904"/>
              <a:gd name="connsiteY4" fmla="*/ 1207826 h 1930701"/>
              <a:gd name="connsiteX5" fmla="*/ 3037775 w 3150904"/>
              <a:gd name="connsiteY5" fmla="*/ 1930701 h 1930701"/>
              <a:gd name="connsiteX6" fmla="*/ 1229887 w 3150904"/>
              <a:gd name="connsiteY6" fmla="*/ 1380330 h 1930701"/>
              <a:gd name="connsiteX7" fmla="*/ 92795 w 3150904"/>
              <a:gd name="connsiteY7" fmla="*/ 1034597 h 1930701"/>
              <a:gd name="connsiteX0" fmla="*/ 92795 w 3150904"/>
              <a:gd name="connsiteY0" fmla="*/ 1034597 h 1931283"/>
              <a:gd name="connsiteX1" fmla="*/ 108517 w 3150904"/>
              <a:gd name="connsiteY1" fmla="*/ 819558 h 1931283"/>
              <a:gd name="connsiteX2" fmla="*/ 523031 w 3150904"/>
              <a:gd name="connsiteY2" fmla="*/ 0 h 1931283"/>
              <a:gd name="connsiteX3" fmla="*/ 707828 w 3150904"/>
              <a:gd name="connsiteY3" fmla="*/ 56925 h 1931283"/>
              <a:gd name="connsiteX4" fmla="*/ 3150904 w 3150904"/>
              <a:gd name="connsiteY4" fmla="*/ 1207826 h 1931283"/>
              <a:gd name="connsiteX5" fmla="*/ 3037775 w 3150904"/>
              <a:gd name="connsiteY5" fmla="*/ 1930701 h 1931283"/>
              <a:gd name="connsiteX6" fmla="*/ 1229887 w 3150904"/>
              <a:gd name="connsiteY6" fmla="*/ 1380330 h 1931283"/>
              <a:gd name="connsiteX7" fmla="*/ 92795 w 3150904"/>
              <a:gd name="connsiteY7" fmla="*/ 1034597 h 1931283"/>
              <a:gd name="connsiteX0" fmla="*/ 92795 w 3150904"/>
              <a:gd name="connsiteY0" fmla="*/ 1034597 h 1931283"/>
              <a:gd name="connsiteX1" fmla="*/ 108517 w 3150904"/>
              <a:gd name="connsiteY1" fmla="*/ 819558 h 1931283"/>
              <a:gd name="connsiteX2" fmla="*/ 523031 w 3150904"/>
              <a:gd name="connsiteY2" fmla="*/ 0 h 1931283"/>
              <a:gd name="connsiteX3" fmla="*/ 707828 w 3150904"/>
              <a:gd name="connsiteY3" fmla="*/ 56925 h 1931283"/>
              <a:gd name="connsiteX4" fmla="*/ 3150904 w 3150904"/>
              <a:gd name="connsiteY4" fmla="*/ 1207826 h 1931283"/>
              <a:gd name="connsiteX5" fmla="*/ 3037775 w 3150904"/>
              <a:gd name="connsiteY5" fmla="*/ 1930701 h 1931283"/>
              <a:gd name="connsiteX6" fmla="*/ 1229887 w 3150904"/>
              <a:gd name="connsiteY6" fmla="*/ 1380330 h 1931283"/>
              <a:gd name="connsiteX7" fmla="*/ 92795 w 3150904"/>
              <a:gd name="connsiteY7" fmla="*/ 1034597 h 1931283"/>
              <a:gd name="connsiteX0" fmla="*/ 92795 w 3150904"/>
              <a:gd name="connsiteY0" fmla="*/ 1098133 h 1994819"/>
              <a:gd name="connsiteX1" fmla="*/ 108517 w 3150904"/>
              <a:gd name="connsiteY1" fmla="*/ 883094 h 1994819"/>
              <a:gd name="connsiteX2" fmla="*/ 453022 w 3150904"/>
              <a:gd name="connsiteY2" fmla="*/ 0 h 1994819"/>
              <a:gd name="connsiteX3" fmla="*/ 707828 w 3150904"/>
              <a:gd name="connsiteY3" fmla="*/ 120461 h 1994819"/>
              <a:gd name="connsiteX4" fmla="*/ 3150904 w 3150904"/>
              <a:gd name="connsiteY4" fmla="*/ 1271362 h 1994819"/>
              <a:gd name="connsiteX5" fmla="*/ 3037775 w 3150904"/>
              <a:gd name="connsiteY5" fmla="*/ 1994237 h 1994819"/>
              <a:gd name="connsiteX6" fmla="*/ 1229887 w 3150904"/>
              <a:gd name="connsiteY6" fmla="*/ 1443866 h 1994819"/>
              <a:gd name="connsiteX7" fmla="*/ 92795 w 3150904"/>
              <a:gd name="connsiteY7" fmla="*/ 1098133 h 1994819"/>
              <a:gd name="connsiteX0" fmla="*/ 59173 w 3117282"/>
              <a:gd name="connsiteY0" fmla="*/ 1098133 h 1994819"/>
              <a:gd name="connsiteX1" fmla="*/ 74895 w 3117282"/>
              <a:gd name="connsiteY1" fmla="*/ 883094 h 1994819"/>
              <a:gd name="connsiteX2" fmla="*/ 419400 w 3117282"/>
              <a:gd name="connsiteY2" fmla="*/ 0 h 1994819"/>
              <a:gd name="connsiteX3" fmla="*/ 674206 w 3117282"/>
              <a:gd name="connsiteY3" fmla="*/ 120461 h 1994819"/>
              <a:gd name="connsiteX4" fmla="*/ 3117282 w 3117282"/>
              <a:gd name="connsiteY4" fmla="*/ 1271362 h 1994819"/>
              <a:gd name="connsiteX5" fmla="*/ 3004153 w 3117282"/>
              <a:gd name="connsiteY5" fmla="*/ 1994237 h 1994819"/>
              <a:gd name="connsiteX6" fmla="*/ 1196265 w 3117282"/>
              <a:gd name="connsiteY6" fmla="*/ 1443866 h 1994819"/>
              <a:gd name="connsiteX7" fmla="*/ 59173 w 3117282"/>
              <a:gd name="connsiteY7" fmla="*/ 1098133 h 1994819"/>
              <a:gd name="connsiteX0" fmla="*/ 33984 w 3092093"/>
              <a:gd name="connsiteY0" fmla="*/ 1098133 h 1994819"/>
              <a:gd name="connsiteX1" fmla="*/ 49706 w 3092093"/>
              <a:gd name="connsiteY1" fmla="*/ 883094 h 1994819"/>
              <a:gd name="connsiteX2" fmla="*/ 394211 w 3092093"/>
              <a:gd name="connsiteY2" fmla="*/ 0 h 1994819"/>
              <a:gd name="connsiteX3" fmla="*/ 649017 w 3092093"/>
              <a:gd name="connsiteY3" fmla="*/ 120461 h 1994819"/>
              <a:gd name="connsiteX4" fmla="*/ 3092093 w 3092093"/>
              <a:gd name="connsiteY4" fmla="*/ 1271362 h 1994819"/>
              <a:gd name="connsiteX5" fmla="*/ 2978964 w 3092093"/>
              <a:gd name="connsiteY5" fmla="*/ 1994237 h 1994819"/>
              <a:gd name="connsiteX6" fmla="*/ 1171076 w 3092093"/>
              <a:gd name="connsiteY6" fmla="*/ 1443866 h 1994819"/>
              <a:gd name="connsiteX7" fmla="*/ 33984 w 3092093"/>
              <a:gd name="connsiteY7" fmla="*/ 1098133 h 1994819"/>
              <a:gd name="connsiteX0" fmla="*/ 77623 w 3074229"/>
              <a:gd name="connsiteY0" fmla="*/ 1127420 h 1994819"/>
              <a:gd name="connsiteX1" fmla="*/ 31842 w 3074229"/>
              <a:gd name="connsiteY1" fmla="*/ 883094 h 1994819"/>
              <a:gd name="connsiteX2" fmla="*/ 376347 w 3074229"/>
              <a:gd name="connsiteY2" fmla="*/ 0 h 1994819"/>
              <a:gd name="connsiteX3" fmla="*/ 631153 w 3074229"/>
              <a:gd name="connsiteY3" fmla="*/ 120461 h 1994819"/>
              <a:gd name="connsiteX4" fmla="*/ 3074229 w 3074229"/>
              <a:gd name="connsiteY4" fmla="*/ 1271362 h 1994819"/>
              <a:gd name="connsiteX5" fmla="*/ 2961100 w 3074229"/>
              <a:gd name="connsiteY5" fmla="*/ 1994237 h 1994819"/>
              <a:gd name="connsiteX6" fmla="*/ 1153212 w 3074229"/>
              <a:gd name="connsiteY6" fmla="*/ 1443866 h 1994819"/>
              <a:gd name="connsiteX7" fmla="*/ 77623 w 3074229"/>
              <a:gd name="connsiteY7" fmla="*/ 1127420 h 1994819"/>
              <a:gd name="connsiteX0" fmla="*/ 32339 w 3028945"/>
              <a:gd name="connsiteY0" fmla="*/ 1127420 h 1994819"/>
              <a:gd name="connsiteX1" fmla="*/ 50981 w 3028945"/>
              <a:gd name="connsiteY1" fmla="*/ 937929 h 1994819"/>
              <a:gd name="connsiteX2" fmla="*/ 331063 w 3028945"/>
              <a:gd name="connsiteY2" fmla="*/ 0 h 1994819"/>
              <a:gd name="connsiteX3" fmla="*/ 585869 w 3028945"/>
              <a:gd name="connsiteY3" fmla="*/ 120461 h 1994819"/>
              <a:gd name="connsiteX4" fmla="*/ 3028945 w 3028945"/>
              <a:gd name="connsiteY4" fmla="*/ 1271362 h 1994819"/>
              <a:gd name="connsiteX5" fmla="*/ 2915816 w 3028945"/>
              <a:gd name="connsiteY5" fmla="*/ 1994237 h 1994819"/>
              <a:gd name="connsiteX6" fmla="*/ 1107928 w 3028945"/>
              <a:gd name="connsiteY6" fmla="*/ 1443866 h 1994819"/>
              <a:gd name="connsiteX7" fmla="*/ 32339 w 3028945"/>
              <a:gd name="connsiteY7" fmla="*/ 1127420 h 1994819"/>
              <a:gd name="connsiteX0" fmla="*/ 32339 w 3028945"/>
              <a:gd name="connsiteY0" fmla="*/ 1127420 h 1994720"/>
              <a:gd name="connsiteX1" fmla="*/ 50981 w 3028945"/>
              <a:gd name="connsiteY1" fmla="*/ 937929 h 1994720"/>
              <a:gd name="connsiteX2" fmla="*/ 331063 w 3028945"/>
              <a:gd name="connsiteY2" fmla="*/ 0 h 1994720"/>
              <a:gd name="connsiteX3" fmla="*/ 585869 w 3028945"/>
              <a:gd name="connsiteY3" fmla="*/ 120461 h 1994720"/>
              <a:gd name="connsiteX4" fmla="*/ 3028945 w 3028945"/>
              <a:gd name="connsiteY4" fmla="*/ 1271362 h 1994720"/>
              <a:gd name="connsiteX5" fmla="*/ 2915816 w 3028945"/>
              <a:gd name="connsiteY5" fmla="*/ 1994237 h 1994720"/>
              <a:gd name="connsiteX6" fmla="*/ 1107928 w 3028945"/>
              <a:gd name="connsiteY6" fmla="*/ 1443866 h 1994720"/>
              <a:gd name="connsiteX7" fmla="*/ 32339 w 3028945"/>
              <a:gd name="connsiteY7" fmla="*/ 1127420 h 1994720"/>
              <a:gd name="connsiteX0" fmla="*/ 32339 w 3028945"/>
              <a:gd name="connsiteY0" fmla="*/ 1127420 h 1994720"/>
              <a:gd name="connsiteX1" fmla="*/ 50981 w 3028945"/>
              <a:gd name="connsiteY1" fmla="*/ 937929 h 1994720"/>
              <a:gd name="connsiteX2" fmla="*/ 331063 w 3028945"/>
              <a:gd name="connsiteY2" fmla="*/ 0 h 1994720"/>
              <a:gd name="connsiteX3" fmla="*/ 585869 w 3028945"/>
              <a:gd name="connsiteY3" fmla="*/ 120461 h 1994720"/>
              <a:gd name="connsiteX4" fmla="*/ 3028945 w 3028945"/>
              <a:gd name="connsiteY4" fmla="*/ 1271362 h 1994720"/>
              <a:gd name="connsiteX5" fmla="*/ 2915816 w 3028945"/>
              <a:gd name="connsiteY5" fmla="*/ 1994237 h 1994720"/>
              <a:gd name="connsiteX6" fmla="*/ 1107928 w 3028945"/>
              <a:gd name="connsiteY6" fmla="*/ 1443866 h 1994720"/>
              <a:gd name="connsiteX7" fmla="*/ 32339 w 3028945"/>
              <a:gd name="connsiteY7" fmla="*/ 1127420 h 1994720"/>
              <a:gd name="connsiteX0" fmla="*/ 32339 w 3028945"/>
              <a:gd name="connsiteY0" fmla="*/ 1127420 h 1887171"/>
              <a:gd name="connsiteX1" fmla="*/ 50981 w 3028945"/>
              <a:gd name="connsiteY1" fmla="*/ 937929 h 1887171"/>
              <a:gd name="connsiteX2" fmla="*/ 331063 w 3028945"/>
              <a:gd name="connsiteY2" fmla="*/ 0 h 1887171"/>
              <a:gd name="connsiteX3" fmla="*/ 585869 w 3028945"/>
              <a:gd name="connsiteY3" fmla="*/ 120461 h 1887171"/>
              <a:gd name="connsiteX4" fmla="*/ 3028945 w 3028945"/>
              <a:gd name="connsiteY4" fmla="*/ 1271362 h 1887171"/>
              <a:gd name="connsiteX5" fmla="*/ 2950602 w 3028945"/>
              <a:gd name="connsiteY5" fmla="*/ 1886587 h 1887171"/>
              <a:gd name="connsiteX6" fmla="*/ 1107928 w 3028945"/>
              <a:gd name="connsiteY6" fmla="*/ 1443866 h 1887171"/>
              <a:gd name="connsiteX7" fmla="*/ 32339 w 3028945"/>
              <a:gd name="connsiteY7" fmla="*/ 1127420 h 1887171"/>
              <a:gd name="connsiteX0" fmla="*/ 32339 w 3028945"/>
              <a:gd name="connsiteY0" fmla="*/ 1127420 h 1887171"/>
              <a:gd name="connsiteX1" fmla="*/ 50981 w 3028945"/>
              <a:gd name="connsiteY1" fmla="*/ 937929 h 1887171"/>
              <a:gd name="connsiteX2" fmla="*/ 331063 w 3028945"/>
              <a:gd name="connsiteY2" fmla="*/ 0 h 1887171"/>
              <a:gd name="connsiteX3" fmla="*/ 585869 w 3028945"/>
              <a:gd name="connsiteY3" fmla="*/ 120461 h 1887171"/>
              <a:gd name="connsiteX4" fmla="*/ 3028945 w 3028945"/>
              <a:gd name="connsiteY4" fmla="*/ 1271362 h 1887171"/>
              <a:gd name="connsiteX5" fmla="*/ 2950602 w 3028945"/>
              <a:gd name="connsiteY5" fmla="*/ 1886587 h 1887171"/>
              <a:gd name="connsiteX6" fmla="*/ 1107928 w 3028945"/>
              <a:gd name="connsiteY6" fmla="*/ 1443866 h 1887171"/>
              <a:gd name="connsiteX7" fmla="*/ 32339 w 3028945"/>
              <a:gd name="connsiteY7" fmla="*/ 1127420 h 1887171"/>
              <a:gd name="connsiteX0" fmla="*/ 32339 w 3028945"/>
              <a:gd name="connsiteY0" fmla="*/ 1127420 h 1887171"/>
              <a:gd name="connsiteX1" fmla="*/ 50981 w 3028945"/>
              <a:gd name="connsiteY1" fmla="*/ 937929 h 1887171"/>
              <a:gd name="connsiteX2" fmla="*/ 331063 w 3028945"/>
              <a:gd name="connsiteY2" fmla="*/ 0 h 1887171"/>
              <a:gd name="connsiteX3" fmla="*/ 585869 w 3028945"/>
              <a:gd name="connsiteY3" fmla="*/ 120461 h 1887171"/>
              <a:gd name="connsiteX4" fmla="*/ 3028945 w 3028945"/>
              <a:gd name="connsiteY4" fmla="*/ 1271362 h 1887171"/>
              <a:gd name="connsiteX5" fmla="*/ 2950602 w 3028945"/>
              <a:gd name="connsiteY5" fmla="*/ 1886587 h 1887171"/>
              <a:gd name="connsiteX6" fmla="*/ 32339 w 3028945"/>
              <a:gd name="connsiteY6" fmla="*/ 1127420 h 1887171"/>
              <a:gd name="connsiteX0" fmla="*/ 32339 w 3028945"/>
              <a:gd name="connsiteY0" fmla="*/ 1127420 h 1958009"/>
              <a:gd name="connsiteX1" fmla="*/ 50981 w 3028945"/>
              <a:gd name="connsiteY1" fmla="*/ 937929 h 1958009"/>
              <a:gd name="connsiteX2" fmla="*/ 331063 w 3028945"/>
              <a:gd name="connsiteY2" fmla="*/ 0 h 1958009"/>
              <a:gd name="connsiteX3" fmla="*/ 585869 w 3028945"/>
              <a:gd name="connsiteY3" fmla="*/ 120461 h 1958009"/>
              <a:gd name="connsiteX4" fmla="*/ 3028945 w 3028945"/>
              <a:gd name="connsiteY4" fmla="*/ 1271362 h 1958009"/>
              <a:gd name="connsiteX5" fmla="*/ 2923217 w 3028945"/>
              <a:gd name="connsiteY5" fmla="*/ 1957497 h 1958009"/>
              <a:gd name="connsiteX6" fmla="*/ 32339 w 3028945"/>
              <a:gd name="connsiteY6" fmla="*/ 1127420 h 1958009"/>
              <a:gd name="connsiteX0" fmla="*/ 32339 w 3157543"/>
              <a:gd name="connsiteY0" fmla="*/ 1127420 h 2042457"/>
              <a:gd name="connsiteX1" fmla="*/ 50981 w 3157543"/>
              <a:gd name="connsiteY1" fmla="*/ 937929 h 2042457"/>
              <a:gd name="connsiteX2" fmla="*/ 331063 w 3157543"/>
              <a:gd name="connsiteY2" fmla="*/ 0 h 2042457"/>
              <a:gd name="connsiteX3" fmla="*/ 585869 w 3157543"/>
              <a:gd name="connsiteY3" fmla="*/ 120461 h 2042457"/>
              <a:gd name="connsiteX4" fmla="*/ 3028945 w 3157543"/>
              <a:gd name="connsiteY4" fmla="*/ 1271362 h 2042457"/>
              <a:gd name="connsiteX5" fmla="*/ 3154325 w 3157543"/>
              <a:gd name="connsiteY5" fmla="*/ 2042008 h 2042457"/>
              <a:gd name="connsiteX6" fmla="*/ 32339 w 3157543"/>
              <a:gd name="connsiteY6" fmla="*/ 1127420 h 2042457"/>
              <a:gd name="connsiteX0" fmla="*/ 32339 w 3189668"/>
              <a:gd name="connsiteY0" fmla="*/ 1127420 h 2042464"/>
              <a:gd name="connsiteX1" fmla="*/ 50981 w 3189668"/>
              <a:gd name="connsiteY1" fmla="*/ 937929 h 2042464"/>
              <a:gd name="connsiteX2" fmla="*/ 331063 w 3189668"/>
              <a:gd name="connsiteY2" fmla="*/ 0 h 2042464"/>
              <a:gd name="connsiteX3" fmla="*/ 585869 w 3189668"/>
              <a:gd name="connsiteY3" fmla="*/ 120461 h 2042464"/>
              <a:gd name="connsiteX4" fmla="*/ 3189668 w 3189668"/>
              <a:gd name="connsiteY4" fmla="*/ 1280753 h 2042464"/>
              <a:gd name="connsiteX5" fmla="*/ 3154325 w 3189668"/>
              <a:gd name="connsiteY5" fmla="*/ 2042008 h 2042464"/>
              <a:gd name="connsiteX6" fmla="*/ 32339 w 3189668"/>
              <a:gd name="connsiteY6" fmla="*/ 1127420 h 204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9668" h="2042464">
                <a:moveTo>
                  <a:pt x="32339" y="1127420"/>
                </a:moveTo>
                <a:cubicBezTo>
                  <a:pt x="4130" y="1083353"/>
                  <a:pt x="-31282" y="1118420"/>
                  <a:pt x="50981" y="937929"/>
                </a:cubicBezTo>
                <a:lnTo>
                  <a:pt x="331063" y="0"/>
                </a:lnTo>
                <a:lnTo>
                  <a:pt x="585869" y="120461"/>
                </a:lnTo>
                <a:cubicBezTo>
                  <a:pt x="1400228" y="504095"/>
                  <a:pt x="3111625" y="1193396"/>
                  <a:pt x="3189668" y="1280753"/>
                </a:cubicBezTo>
                <a:cubicBezTo>
                  <a:pt x="3181687" y="1414762"/>
                  <a:pt x="3182079" y="2062050"/>
                  <a:pt x="3154325" y="2042008"/>
                </a:cubicBezTo>
                <a:cubicBezTo>
                  <a:pt x="2654891" y="2018018"/>
                  <a:pt x="515609" y="1285530"/>
                  <a:pt x="32339" y="1127420"/>
                </a:cubicBezTo>
                <a:close/>
              </a:path>
            </a:pathLst>
          </a:cu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Shape 49">
            <a:extLst>
              <a:ext uri="{FF2B5EF4-FFF2-40B4-BE49-F238E27FC236}">
                <a16:creationId xmlns:a16="http://schemas.microsoft.com/office/drawing/2014/main" id="{84F457BF-A226-2572-F20A-07DDBEFFE1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353843">
            <a:off x="614873" y="1755756"/>
            <a:ext cx="1649345" cy="553473"/>
          </a:xfrm>
          <a:custGeom>
            <a:avLst/>
            <a:gdLst>
              <a:gd name="connsiteX0" fmla="*/ 77764 w 3260328"/>
              <a:gd name="connsiteY0" fmla="*/ 1037700 h 2099765"/>
              <a:gd name="connsiteX1" fmla="*/ 6059 w 3260328"/>
              <a:gd name="connsiteY1" fmla="*/ 999637 h 2099765"/>
              <a:gd name="connsiteX2" fmla="*/ 0 w 3260328"/>
              <a:gd name="connsiteY2" fmla="*/ 995566 h 2099765"/>
              <a:gd name="connsiteX3" fmla="*/ 724367 w 3260328"/>
              <a:gd name="connsiteY3" fmla="*/ 21583 h 2099765"/>
              <a:gd name="connsiteX4" fmla="*/ 782350 w 3260328"/>
              <a:gd name="connsiteY4" fmla="*/ 0 h 2099765"/>
              <a:gd name="connsiteX5" fmla="*/ 3260328 w 3260328"/>
              <a:gd name="connsiteY5" fmla="*/ 974255 h 2099765"/>
              <a:gd name="connsiteX6" fmla="*/ 3003455 w 3260328"/>
              <a:gd name="connsiteY6" fmla="*/ 2099765 h 2099765"/>
              <a:gd name="connsiteX7" fmla="*/ 1122761 w 3260328"/>
              <a:gd name="connsiteY7" fmla="*/ 1327497 h 2099765"/>
              <a:gd name="connsiteX8" fmla="*/ 77764 w 3260328"/>
              <a:gd name="connsiteY8" fmla="*/ 1037700 h 2099765"/>
              <a:gd name="connsiteX0" fmla="*/ 71705 w 3254269"/>
              <a:gd name="connsiteY0" fmla="*/ 1037700 h 2099765"/>
              <a:gd name="connsiteX1" fmla="*/ 0 w 3254269"/>
              <a:gd name="connsiteY1" fmla="*/ 999637 h 2099765"/>
              <a:gd name="connsiteX2" fmla="*/ 80319 w 3254269"/>
              <a:gd name="connsiteY2" fmla="*/ 867591 h 2099765"/>
              <a:gd name="connsiteX3" fmla="*/ 718308 w 3254269"/>
              <a:gd name="connsiteY3" fmla="*/ 21583 h 2099765"/>
              <a:gd name="connsiteX4" fmla="*/ 776291 w 3254269"/>
              <a:gd name="connsiteY4" fmla="*/ 0 h 2099765"/>
              <a:gd name="connsiteX5" fmla="*/ 3254269 w 3254269"/>
              <a:gd name="connsiteY5" fmla="*/ 974255 h 2099765"/>
              <a:gd name="connsiteX6" fmla="*/ 2997396 w 3254269"/>
              <a:gd name="connsiteY6" fmla="*/ 2099765 h 2099765"/>
              <a:gd name="connsiteX7" fmla="*/ 1116702 w 3254269"/>
              <a:gd name="connsiteY7" fmla="*/ 1327497 h 2099765"/>
              <a:gd name="connsiteX8" fmla="*/ 71705 w 3254269"/>
              <a:gd name="connsiteY8" fmla="*/ 1037700 h 2099765"/>
              <a:gd name="connsiteX0" fmla="*/ 224731 w 3254269"/>
              <a:gd name="connsiteY0" fmla="*/ 1104531 h 2099765"/>
              <a:gd name="connsiteX1" fmla="*/ 0 w 3254269"/>
              <a:gd name="connsiteY1" fmla="*/ 999637 h 2099765"/>
              <a:gd name="connsiteX2" fmla="*/ 80319 w 3254269"/>
              <a:gd name="connsiteY2" fmla="*/ 867591 h 2099765"/>
              <a:gd name="connsiteX3" fmla="*/ 718308 w 3254269"/>
              <a:gd name="connsiteY3" fmla="*/ 21583 h 2099765"/>
              <a:gd name="connsiteX4" fmla="*/ 776291 w 3254269"/>
              <a:gd name="connsiteY4" fmla="*/ 0 h 2099765"/>
              <a:gd name="connsiteX5" fmla="*/ 3254269 w 3254269"/>
              <a:gd name="connsiteY5" fmla="*/ 974255 h 2099765"/>
              <a:gd name="connsiteX6" fmla="*/ 2997396 w 3254269"/>
              <a:gd name="connsiteY6" fmla="*/ 2099765 h 2099765"/>
              <a:gd name="connsiteX7" fmla="*/ 1116702 w 3254269"/>
              <a:gd name="connsiteY7" fmla="*/ 1327497 h 2099765"/>
              <a:gd name="connsiteX8" fmla="*/ 224731 w 3254269"/>
              <a:gd name="connsiteY8" fmla="*/ 1104531 h 2099765"/>
              <a:gd name="connsiteX0" fmla="*/ 182169 w 3211707"/>
              <a:gd name="connsiteY0" fmla="*/ 1104531 h 2099765"/>
              <a:gd name="connsiteX1" fmla="*/ 37757 w 3211707"/>
              <a:gd name="connsiteY1" fmla="*/ 867591 h 2099765"/>
              <a:gd name="connsiteX2" fmla="*/ 675746 w 3211707"/>
              <a:gd name="connsiteY2" fmla="*/ 21583 h 2099765"/>
              <a:gd name="connsiteX3" fmla="*/ 733729 w 3211707"/>
              <a:gd name="connsiteY3" fmla="*/ 0 h 2099765"/>
              <a:gd name="connsiteX4" fmla="*/ 3211707 w 3211707"/>
              <a:gd name="connsiteY4" fmla="*/ 974255 h 2099765"/>
              <a:gd name="connsiteX5" fmla="*/ 2954834 w 3211707"/>
              <a:gd name="connsiteY5" fmla="*/ 2099765 h 2099765"/>
              <a:gd name="connsiteX6" fmla="*/ 1074140 w 3211707"/>
              <a:gd name="connsiteY6" fmla="*/ 1327497 h 2099765"/>
              <a:gd name="connsiteX7" fmla="*/ 182169 w 3211707"/>
              <a:gd name="connsiteY7" fmla="*/ 1104531 h 2099765"/>
              <a:gd name="connsiteX0" fmla="*/ 138006 w 3231017"/>
              <a:gd name="connsiteY0" fmla="*/ 977672 h 2099765"/>
              <a:gd name="connsiteX1" fmla="*/ 57067 w 3231017"/>
              <a:gd name="connsiteY1" fmla="*/ 867591 h 2099765"/>
              <a:gd name="connsiteX2" fmla="*/ 695056 w 3231017"/>
              <a:gd name="connsiteY2" fmla="*/ 21583 h 2099765"/>
              <a:gd name="connsiteX3" fmla="*/ 753039 w 3231017"/>
              <a:gd name="connsiteY3" fmla="*/ 0 h 2099765"/>
              <a:gd name="connsiteX4" fmla="*/ 3231017 w 3231017"/>
              <a:gd name="connsiteY4" fmla="*/ 974255 h 2099765"/>
              <a:gd name="connsiteX5" fmla="*/ 2974144 w 3231017"/>
              <a:gd name="connsiteY5" fmla="*/ 2099765 h 2099765"/>
              <a:gd name="connsiteX6" fmla="*/ 1093450 w 3231017"/>
              <a:gd name="connsiteY6" fmla="*/ 1327497 h 2099765"/>
              <a:gd name="connsiteX7" fmla="*/ 138006 w 3231017"/>
              <a:gd name="connsiteY7" fmla="*/ 977672 h 2099765"/>
              <a:gd name="connsiteX0" fmla="*/ 95473 w 3188484"/>
              <a:gd name="connsiteY0" fmla="*/ 977672 h 2099765"/>
              <a:gd name="connsiteX1" fmla="*/ 103577 w 3188484"/>
              <a:gd name="connsiteY1" fmla="*/ 722766 h 2099765"/>
              <a:gd name="connsiteX2" fmla="*/ 652523 w 3188484"/>
              <a:gd name="connsiteY2" fmla="*/ 21583 h 2099765"/>
              <a:gd name="connsiteX3" fmla="*/ 710506 w 3188484"/>
              <a:gd name="connsiteY3" fmla="*/ 0 h 2099765"/>
              <a:gd name="connsiteX4" fmla="*/ 3188484 w 3188484"/>
              <a:gd name="connsiteY4" fmla="*/ 974255 h 2099765"/>
              <a:gd name="connsiteX5" fmla="*/ 2931611 w 3188484"/>
              <a:gd name="connsiteY5" fmla="*/ 2099765 h 2099765"/>
              <a:gd name="connsiteX6" fmla="*/ 1050917 w 3188484"/>
              <a:gd name="connsiteY6" fmla="*/ 1327497 h 2099765"/>
              <a:gd name="connsiteX7" fmla="*/ 95473 w 3188484"/>
              <a:gd name="connsiteY7" fmla="*/ 977672 h 2099765"/>
              <a:gd name="connsiteX0" fmla="*/ 92795 w 3185806"/>
              <a:gd name="connsiteY0" fmla="*/ 977672 h 2099765"/>
              <a:gd name="connsiteX1" fmla="*/ 108517 w 3185806"/>
              <a:gd name="connsiteY1" fmla="*/ 762633 h 2099765"/>
              <a:gd name="connsiteX2" fmla="*/ 649845 w 3185806"/>
              <a:gd name="connsiteY2" fmla="*/ 21583 h 2099765"/>
              <a:gd name="connsiteX3" fmla="*/ 707828 w 3185806"/>
              <a:gd name="connsiteY3" fmla="*/ 0 h 2099765"/>
              <a:gd name="connsiteX4" fmla="*/ 3185806 w 3185806"/>
              <a:gd name="connsiteY4" fmla="*/ 974255 h 2099765"/>
              <a:gd name="connsiteX5" fmla="*/ 2928933 w 3185806"/>
              <a:gd name="connsiteY5" fmla="*/ 2099765 h 2099765"/>
              <a:gd name="connsiteX6" fmla="*/ 1048239 w 3185806"/>
              <a:gd name="connsiteY6" fmla="*/ 1327497 h 2099765"/>
              <a:gd name="connsiteX7" fmla="*/ 92795 w 3185806"/>
              <a:gd name="connsiteY7" fmla="*/ 977672 h 2099765"/>
              <a:gd name="connsiteX0" fmla="*/ 92795 w 3185806"/>
              <a:gd name="connsiteY0" fmla="*/ 977672 h 1873776"/>
              <a:gd name="connsiteX1" fmla="*/ 108517 w 3185806"/>
              <a:gd name="connsiteY1" fmla="*/ 762633 h 1873776"/>
              <a:gd name="connsiteX2" fmla="*/ 649845 w 3185806"/>
              <a:gd name="connsiteY2" fmla="*/ 21583 h 1873776"/>
              <a:gd name="connsiteX3" fmla="*/ 707828 w 3185806"/>
              <a:gd name="connsiteY3" fmla="*/ 0 h 1873776"/>
              <a:gd name="connsiteX4" fmla="*/ 3185806 w 3185806"/>
              <a:gd name="connsiteY4" fmla="*/ 974255 h 1873776"/>
              <a:gd name="connsiteX5" fmla="*/ 3037775 w 3185806"/>
              <a:gd name="connsiteY5" fmla="*/ 1873776 h 1873776"/>
              <a:gd name="connsiteX6" fmla="*/ 1048239 w 3185806"/>
              <a:gd name="connsiteY6" fmla="*/ 1327497 h 1873776"/>
              <a:gd name="connsiteX7" fmla="*/ 92795 w 3185806"/>
              <a:gd name="connsiteY7" fmla="*/ 977672 h 1873776"/>
              <a:gd name="connsiteX0" fmla="*/ 92795 w 3185806"/>
              <a:gd name="connsiteY0" fmla="*/ 977672 h 1873776"/>
              <a:gd name="connsiteX1" fmla="*/ 108517 w 3185806"/>
              <a:gd name="connsiteY1" fmla="*/ 762633 h 1873776"/>
              <a:gd name="connsiteX2" fmla="*/ 649845 w 3185806"/>
              <a:gd name="connsiteY2" fmla="*/ 21583 h 1873776"/>
              <a:gd name="connsiteX3" fmla="*/ 707828 w 3185806"/>
              <a:gd name="connsiteY3" fmla="*/ 0 h 1873776"/>
              <a:gd name="connsiteX4" fmla="*/ 3185806 w 3185806"/>
              <a:gd name="connsiteY4" fmla="*/ 974255 h 1873776"/>
              <a:gd name="connsiteX5" fmla="*/ 3037775 w 3185806"/>
              <a:gd name="connsiteY5" fmla="*/ 1873776 h 1873776"/>
              <a:gd name="connsiteX6" fmla="*/ 1229887 w 3185806"/>
              <a:gd name="connsiteY6" fmla="*/ 1323405 h 1873776"/>
              <a:gd name="connsiteX7" fmla="*/ 92795 w 3185806"/>
              <a:gd name="connsiteY7" fmla="*/ 977672 h 1873776"/>
              <a:gd name="connsiteX0" fmla="*/ 92795 w 3185806"/>
              <a:gd name="connsiteY0" fmla="*/ 1034597 h 1930701"/>
              <a:gd name="connsiteX1" fmla="*/ 108517 w 3185806"/>
              <a:gd name="connsiteY1" fmla="*/ 819558 h 1930701"/>
              <a:gd name="connsiteX2" fmla="*/ 523031 w 3185806"/>
              <a:gd name="connsiteY2" fmla="*/ 0 h 1930701"/>
              <a:gd name="connsiteX3" fmla="*/ 707828 w 3185806"/>
              <a:gd name="connsiteY3" fmla="*/ 56925 h 1930701"/>
              <a:gd name="connsiteX4" fmla="*/ 3185806 w 3185806"/>
              <a:gd name="connsiteY4" fmla="*/ 1031180 h 1930701"/>
              <a:gd name="connsiteX5" fmla="*/ 3037775 w 3185806"/>
              <a:gd name="connsiteY5" fmla="*/ 1930701 h 1930701"/>
              <a:gd name="connsiteX6" fmla="*/ 1229887 w 3185806"/>
              <a:gd name="connsiteY6" fmla="*/ 1380330 h 1930701"/>
              <a:gd name="connsiteX7" fmla="*/ 92795 w 3185806"/>
              <a:gd name="connsiteY7" fmla="*/ 1034597 h 1930701"/>
              <a:gd name="connsiteX0" fmla="*/ 92795 w 3150904"/>
              <a:gd name="connsiteY0" fmla="*/ 1034597 h 1930701"/>
              <a:gd name="connsiteX1" fmla="*/ 108517 w 3150904"/>
              <a:gd name="connsiteY1" fmla="*/ 819558 h 1930701"/>
              <a:gd name="connsiteX2" fmla="*/ 523031 w 3150904"/>
              <a:gd name="connsiteY2" fmla="*/ 0 h 1930701"/>
              <a:gd name="connsiteX3" fmla="*/ 707828 w 3150904"/>
              <a:gd name="connsiteY3" fmla="*/ 56925 h 1930701"/>
              <a:gd name="connsiteX4" fmla="*/ 3150904 w 3150904"/>
              <a:gd name="connsiteY4" fmla="*/ 1207826 h 1930701"/>
              <a:gd name="connsiteX5" fmla="*/ 3037775 w 3150904"/>
              <a:gd name="connsiteY5" fmla="*/ 1930701 h 1930701"/>
              <a:gd name="connsiteX6" fmla="*/ 1229887 w 3150904"/>
              <a:gd name="connsiteY6" fmla="*/ 1380330 h 1930701"/>
              <a:gd name="connsiteX7" fmla="*/ 92795 w 3150904"/>
              <a:gd name="connsiteY7" fmla="*/ 1034597 h 1930701"/>
              <a:gd name="connsiteX0" fmla="*/ 92795 w 3150904"/>
              <a:gd name="connsiteY0" fmla="*/ 1034597 h 1931283"/>
              <a:gd name="connsiteX1" fmla="*/ 108517 w 3150904"/>
              <a:gd name="connsiteY1" fmla="*/ 819558 h 1931283"/>
              <a:gd name="connsiteX2" fmla="*/ 523031 w 3150904"/>
              <a:gd name="connsiteY2" fmla="*/ 0 h 1931283"/>
              <a:gd name="connsiteX3" fmla="*/ 707828 w 3150904"/>
              <a:gd name="connsiteY3" fmla="*/ 56925 h 1931283"/>
              <a:gd name="connsiteX4" fmla="*/ 3150904 w 3150904"/>
              <a:gd name="connsiteY4" fmla="*/ 1207826 h 1931283"/>
              <a:gd name="connsiteX5" fmla="*/ 3037775 w 3150904"/>
              <a:gd name="connsiteY5" fmla="*/ 1930701 h 1931283"/>
              <a:gd name="connsiteX6" fmla="*/ 1229887 w 3150904"/>
              <a:gd name="connsiteY6" fmla="*/ 1380330 h 1931283"/>
              <a:gd name="connsiteX7" fmla="*/ 92795 w 3150904"/>
              <a:gd name="connsiteY7" fmla="*/ 1034597 h 1931283"/>
              <a:gd name="connsiteX0" fmla="*/ 92795 w 3150904"/>
              <a:gd name="connsiteY0" fmla="*/ 1034597 h 1931283"/>
              <a:gd name="connsiteX1" fmla="*/ 108517 w 3150904"/>
              <a:gd name="connsiteY1" fmla="*/ 819558 h 1931283"/>
              <a:gd name="connsiteX2" fmla="*/ 523031 w 3150904"/>
              <a:gd name="connsiteY2" fmla="*/ 0 h 1931283"/>
              <a:gd name="connsiteX3" fmla="*/ 707828 w 3150904"/>
              <a:gd name="connsiteY3" fmla="*/ 56925 h 1931283"/>
              <a:gd name="connsiteX4" fmla="*/ 3150904 w 3150904"/>
              <a:gd name="connsiteY4" fmla="*/ 1207826 h 1931283"/>
              <a:gd name="connsiteX5" fmla="*/ 3037775 w 3150904"/>
              <a:gd name="connsiteY5" fmla="*/ 1930701 h 1931283"/>
              <a:gd name="connsiteX6" fmla="*/ 1229887 w 3150904"/>
              <a:gd name="connsiteY6" fmla="*/ 1380330 h 1931283"/>
              <a:gd name="connsiteX7" fmla="*/ 92795 w 3150904"/>
              <a:gd name="connsiteY7" fmla="*/ 1034597 h 1931283"/>
              <a:gd name="connsiteX0" fmla="*/ 92795 w 3150904"/>
              <a:gd name="connsiteY0" fmla="*/ 1098133 h 1994819"/>
              <a:gd name="connsiteX1" fmla="*/ 108517 w 3150904"/>
              <a:gd name="connsiteY1" fmla="*/ 883094 h 1994819"/>
              <a:gd name="connsiteX2" fmla="*/ 453022 w 3150904"/>
              <a:gd name="connsiteY2" fmla="*/ 0 h 1994819"/>
              <a:gd name="connsiteX3" fmla="*/ 707828 w 3150904"/>
              <a:gd name="connsiteY3" fmla="*/ 120461 h 1994819"/>
              <a:gd name="connsiteX4" fmla="*/ 3150904 w 3150904"/>
              <a:gd name="connsiteY4" fmla="*/ 1271362 h 1994819"/>
              <a:gd name="connsiteX5" fmla="*/ 3037775 w 3150904"/>
              <a:gd name="connsiteY5" fmla="*/ 1994237 h 1994819"/>
              <a:gd name="connsiteX6" fmla="*/ 1229887 w 3150904"/>
              <a:gd name="connsiteY6" fmla="*/ 1443866 h 1994819"/>
              <a:gd name="connsiteX7" fmla="*/ 92795 w 3150904"/>
              <a:gd name="connsiteY7" fmla="*/ 1098133 h 1994819"/>
              <a:gd name="connsiteX0" fmla="*/ 59173 w 3117282"/>
              <a:gd name="connsiteY0" fmla="*/ 1098133 h 1994819"/>
              <a:gd name="connsiteX1" fmla="*/ 74895 w 3117282"/>
              <a:gd name="connsiteY1" fmla="*/ 883094 h 1994819"/>
              <a:gd name="connsiteX2" fmla="*/ 419400 w 3117282"/>
              <a:gd name="connsiteY2" fmla="*/ 0 h 1994819"/>
              <a:gd name="connsiteX3" fmla="*/ 674206 w 3117282"/>
              <a:gd name="connsiteY3" fmla="*/ 120461 h 1994819"/>
              <a:gd name="connsiteX4" fmla="*/ 3117282 w 3117282"/>
              <a:gd name="connsiteY4" fmla="*/ 1271362 h 1994819"/>
              <a:gd name="connsiteX5" fmla="*/ 3004153 w 3117282"/>
              <a:gd name="connsiteY5" fmla="*/ 1994237 h 1994819"/>
              <a:gd name="connsiteX6" fmla="*/ 1196265 w 3117282"/>
              <a:gd name="connsiteY6" fmla="*/ 1443866 h 1994819"/>
              <a:gd name="connsiteX7" fmla="*/ 59173 w 3117282"/>
              <a:gd name="connsiteY7" fmla="*/ 1098133 h 1994819"/>
              <a:gd name="connsiteX0" fmla="*/ 33984 w 3092093"/>
              <a:gd name="connsiteY0" fmla="*/ 1098133 h 1994819"/>
              <a:gd name="connsiteX1" fmla="*/ 49706 w 3092093"/>
              <a:gd name="connsiteY1" fmla="*/ 883094 h 1994819"/>
              <a:gd name="connsiteX2" fmla="*/ 394211 w 3092093"/>
              <a:gd name="connsiteY2" fmla="*/ 0 h 1994819"/>
              <a:gd name="connsiteX3" fmla="*/ 649017 w 3092093"/>
              <a:gd name="connsiteY3" fmla="*/ 120461 h 1994819"/>
              <a:gd name="connsiteX4" fmla="*/ 3092093 w 3092093"/>
              <a:gd name="connsiteY4" fmla="*/ 1271362 h 1994819"/>
              <a:gd name="connsiteX5" fmla="*/ 2978964 w 3092093"/>
              <a:gd name="connsiteY5" fmla="*/ 1994237 h 1994819"/>
              <a:gd name="connsiteX6" fmla="*/ 1171076 w 3092093"/>
              <a:gd name="connsiteY6" fmla="*/ 1443866 h 1994819"/>
              <a:gd name="connsiteX7" fmla="*/ 33984 w 3092093"/>
              <a:gd name="connsiteY7" fmla="*/ 1098133 h 1994819"/>
              <a:gd name="connsiteX0" fmla="*/ 77623 w 3074229"/>
              <a:gd name="connsiteY0" fmla="*/ 1127420 h 1994819"/>
              <a:gd name="connsiteX1" fmla="*/ 31842 w 3074229"/>
              <a:gd name="connsiteY1" fmla="*/ 883094 h 1994819"/>
              <a:gd name="connsiteX2" fmla="*/ 376347 w 3074229"/>
              <a:gd name="connsiteY2" fmla="*/ 0 h 1994819"/>
              <a:gd name="connsiteX3" fmla="*/ 631153 w 3074229"/>
              <a:gd name="connsiteY3" fmla="*/ 120461 h 1994819"/>
              <a:gd name="connsiteX4" fmla="*/ 3074229 w 3074229"/>
              <a:gd name="connsiteY4" fmla="*/ 1271362 h 1994819"/>
              <a:gd name="connsiteX5" fmla="*/ 2961100 w 3074229"/>
              <a:gd name="connsiteY5" fmla="*/ 1994237 h 1994819"/>
              <a:gd name="connsiteX6" fmla="*/ 1153212 w 3074229"/>
              <a:gd name="connsiteY6" fmla="*/ 1443866 h 1994819"/>
              <a:gd name="connsiteX7" fmla="*/ 77623 w 3074229"/>
              <a:gd name="connsiteY7" fmla="*/ 1127420 h 1994819"/>
              <a:gd name="connsiteX0" fmla="*/ 32339 w 3028945"/>
              <a:gd name="connsiteY0" fmla="*/ 1127420 h 1994819"/>
              <a:gd name="connsiteX1" fmla="*/ 50981 w 3028945"/>
              <a:gd name="connsiteY1" fmla="*/ 937929 h 1994819"/>
              <a:gd name="connsiteX2" fmla="*/ 331063 w 3028945"/>
              <a:gd name="connsiteY2" fmla="*/ 0 h 1994819"/>
              <a:gd name="connsiteX3" fmla="*/ 585869 w 3028945"/>
              <a:gd name="connsiteY3" fmla="*/ 120461 h 1994819"/>
              <a:gd name="connsiteX4" fmla="*/ 3028945 w 3028945"/>
              <a:gd name="connsiteY4" fmla="*/ 1271362 h 1994819"/>
              <a:gd name="connsiteX5" fmla="*/ 2915816 w 3028945"/>
              <a:gd name="connsiteY5" fmla="*/ 1994237 h 1994819"/>
              <a:gd name="connsiteX6" fmla="*/ 1107928 w 3028945"/>
              <a:gd name="connsiteY6" fmla="*/ 1443866 h 1994819"/>
              <a:gd name="connsiteX7" fmla="*/ 32339 w 3028945"/>
              <a:gd name="connsiteY7" fmla="*/ 1127420 h 1994819"/>
              <a:gd name="connsiteX0" fmla="*/ 32339 w 3028945"/>
              <a:gd name="connsiteY0" fmla="*/ 1127420 h 1994720"/>
              <a:gd name="connsiteX1" fmla="*/ 50981 w 3028945"/>
              <a:gd name="connsiteY1" fmla="*/ 937929 h 1994720"/>
              <a:gd name="connsiteX2" fmla="*/ 331063 w 3028945"/>
              <a:gd name="connsiteY2" fmla="*/ 0 h 1994720"/>
              <a:gd name="connsiteX3" fmla="*/ 585869 w 3028945"/>
              <a:gd name="connsiteY3" fmla="*/ 120461 h 1994720"/>
              <a:gd name="connsiteX4" fmla="*/ 3028945 w 3028945"/>
              <a:gd name="connsiteY4" fmla="*/ 1271362 h 1994720"/>
              <a:gd name="connsiteX5" fmla="*/ 2915816 w 3028945"/>
              <a:gd name="connsiteY5" fmla="*/ 1994237 h 1994720"/>
              <a:gd name="connsiteX6" fmla="*/ 1107928 w 3028945"/>
              <a:gd name="connsiteY6" fmla="*/ 1443866 h 1994720"/>
              <a:gd name="connsiteX7" fmla="*/ 32339 w 3028945"/>
              <a:gd name="connsiteY7" fmla="*/ 1127420 h 1994720"/>
              <a:gd name="connsiteX0" fmla="*/ 32339 w 3028945"/>
              <a:gd name="connsiteY0" fmla="*/ 1127420 h 1994720"/>
              <a:gd name="connsiteX1" fmla="*/ 50981 w 3028945"/>
              <a:gd name="connsiteY1" fmla="*/ 937929 h 1994720"/>
              <a:gd name="connsiteX2" fmla="*/ 331063 w 3028945"/>
              <a:gd name="connsiteY2" fmla="*/ 0 h 1994720"/>
              <a:gd name="connsiteX3" fmla="*/ 585869 w 3028945"/>
              <a:gd name="connsiteY3" fmla="*/ 120461 h 1994720"/>
              <a:gd name="connsiteX4" fmla="*/ 3028945 w 3028945"/>
              <a:gd name="connsiteY4" fmla="*/ 1271362 h 1994720"/>
              <a:gd name="connsiteX5" fmla="*/ 2915816 w 3028945"/>
              <a:gd name="connsiteY5" fmla="*/ 1994237 h 1994720"/>
              <a:gd name="connsiteX6" fmla="*/ 1107928 w 3028945"/>
              <a:gd name="connsiteY6" fmla="*/ 1443866 h 1994720"/>
              <a:gd name="connsiteX7" fmla="*/ 32339 w 3028945"/>
              <a:gd name="connsiteY7" fmla="*/ 1127420 h 1994720"/>
              <a:gd name="connsiteX0" fmla="*/ 32339 w 3028945"/>
              <a:gd name="connsiteY0" fmla="*/ 1127420 h 1887171"/>
              <a:gd name="connsiteX1" fmla="*/ 50981 w 3028945"/>
              <a:gd name="connsiteY1" fmla="*/ 937929 h 1887171"/>
              <a:gd name="connsiteX2" fmla="*/ 331063 w 3028945"/>
              <a:gd name="connsiteY2" fmla="*/ 0 h 1887171"/>
              <a:gd name="connsiteX3" fmla="*/ 585869 w 3028945"/>
              <a:gd name="connsiteY3" fmla="*/ 120461 h 1887171"/>
              <a:gd name="connsiteX4" fmla="*/ 3028945 w 3028945"/>
              <a:gd name="connsiteY4" fmla="*/ 1271362 h 1887171"/>
              <a:gd name="connsiteX5" fmla="*/ 2950602 w 3028945"/>
              <a:gd name="connsiteY5" fmla="*/ 1886587 h 1887171"/>
              <a:gd name="connsiteX6" fmla="*/ 1107928 w 3028945"/>
              <a:gd name="connsiteY6" fmla="*/ 1443866 h 1887171"/>
              <a:gd name="connsiteX7" fmla="*/ 32339 w 3028945"/>
              <a:gd name="connsiteY7" fmla="*/ 1127420 h 1887171"/>
              <a:gd name="connsiteX0" fmla="*/ 32339 w 3028945"/>
              <a:gd name="connsiteY0" fmla="*/ 1127420 h 1887171"/>
              <a:gd name="connsiteX1" fmla="*/ 50981 w 3028945"/>
              <a:gd name="connsiteY1" fmla="*/ 937929 h 1887171"/>
              <a:gd name="connsiteX2" fmla="*/ 331063 w 3028945"/>
              <a:gd name="connsiteY2" fmla="*/ 0 h 1887171"/>
              <a:gd name="connsiteX3" fmla="*/ 585869 w 3028945"/>
              <a:gd name="connsiteY3" fmla="*/ 120461 h 1887171"/>
              <a:gd name="connsiteX4" fmla="*/ 3028945 w 3028945"/>
              <a:gd name="connsiteY4" fmla="*/ 1271362 h 1887171"/>
              <a:gd name="connsiteX5" fmla="*/ 2950602 w 3028945"/>
              <a:gd name="connsiteY5" fmla="*/ 1886587 h 1887171"/>
              <a:gd name="connsiteX6" fmla="*/ 1107928 w 3028945"/>
              <a:gd name="connsiteY6" fmla="*/ 1443866 h 1887171"/>
              <a:gd name="connsiteX7" fmla="*/ 32339 w 3028945"/>
              <a:gd name="connsiteY7" fmla="*/ 1127420 h 1887171"/>
              <a:gd name="connsiteX0" fmla="*/ 32339 w 3028945"/>
              <a:gd name="connsiteY0" fmla="*/ 1127420 h 1887171"/>
              <a:gd name="connsiteX1" fmla="*/ 50981 w 3028945"/>
              <a:gd name="connsiteY1" fmla="*/ 937929 h 1887171"/>
              <a:gd name="connsiteX2" fmla="*/ 331063 w 3028945"/>
              <a:gd name="connsiteY2" fmla="*/ 0 h 1887171"/>
              <a:gd name="connsiteX3" fmla="*/ 585869 w 3028945"/>
              <a:gd name="connsiteY3" fmla="*/ 120461 h 1887171"/>
              <a:gd name="connsiteX4" fmla="*/ 3028945 w 3028945"/>
              <a:gd name="connsiteY4" fmla="*/ 1271362 h 1887171"/>
              <a:gd name="connsiteX5" fmla="*/ 2950602 w 3028945"/>
              <a:gd name="connsiteY5" fmla="*/ 1886587 h 1887171"/>
              <a:gd name="connsiteX6" fmla="*/ 32339 w 3028945"/>
              <a:gd name="connsiteY6" fmla="*/ 1127420 h 1887171"/>
              <a:gd name="connsiteX0" fmla="*/ 32339 w 3028945"/>
              <a:gd name="connsiteY0" fmla="*/ 1127420 h 1958009"/>
              <a:gd name="connsiteX1" fmla="*/ 50981 w 3028945"/>
              <a:gd name="connsiteY1" fmla="*/ 937929 h 1958009"/>
              <a:gd name="connsiteX2" fmla="*/ 331063 w 3028945"/>
              <a:gd name="connsiteY2" fmla="*/ 0 h 1958009"/>
              <a:gd name="connsiteX3" fmla="*/ 585869 w 3028945"/>
              <a:gd name="connsiteY3" fmla="*/ 120461 h 1958009"/>
              <a:gd name="connsiteX4" fmla="*/ 3028945 w 3028945"/>
              <a:gd name="connsiteY4" fmla="*/ 1271362 h 1958009"/>
              <a:gd name="connsiteX5" fmla="*/ 2923217 w 3028945"/>
              <a:gd name="connsiteY5" fmla="*/ 1957497 h 1958009"/>
              <a:gd name="connsiteX6" fmla="*/ 32339 w 3028945"/>
              <a:gd name="connsiteY6" fmla="*/ 1127420 h 1958009"/>
              <a:gd name="connsiteX0" fmla="*/ 32339 w 3157543"/>
              <a:gd name="connsiteY0" fmla="*/ 1127420 h 2042457"/>
              <a:gd name="connsiteX1" fmla="*/ 50981 w 3157543"/>
              <a:gd name="connsiteY1" fmla="*/ 937929 h 2042457"/>
              <a:gd name="connsiteX2" fmla="*/ 331063 w 3157543"/>
              <a:gd name="connsiteY2" fmla="*/ 0 h 2042457"/>
              <a:gd name="connsiteX3" fmla="*/ 585869 w 3157543"/>
              <a:gd name="connsiteY3" fmla="*/ 120461 h 2042457"/>
              <a:gd name="connsiteX4" fmla="*/ 3028945 w 3157543"/>
              <a:gd name="connsiteY4" fmla="*/ 1271362 h 2042457"/>
              <a:gd name="connsiteX5" fmla="*/ 3154325 w 3157543"/>
              <a:gd name="connsiteY5" fmla="*/ 2042008 h 2042457"/>
              <a:gd name="connsiteX6" fmla="*/ 32339 w 3157543"/>
              <a:gd name="connsiteY6" fmla="*/ 1127420 h 2042457"/>
              <a:gd name="connsiteX0" fmla="*/ 32339 w 3189668"/>
              <a:gd name="connsiteY0" fmla="*/ 1127420 h 2042464"/>
              <a:gd name="connsiteX1" fmla="*/ 50981 w 3189668"/>
              <a:gd name="connsiteY1" fmla="*/ 937929 h 2042464"/>
              <a:gd name="connsiteX2" fmla="*/ 331063 w 3189668"/>
              <a:gd name="connsiteY2" fmla="*/ 0 h 2042464"/>
              <a:gd name="connsiteX3" fmla="*/ 585869 w 3189668"/>
              <a:gd name="connsiteY3" fmla="*/ 120461 h 2042464"/>
              <a:gd name="connsiteX4" fmla="*/ 3189668 w 3189668"/>
              <a:gd name="connsiteY4" fmla="*/ 1280753 h 2042464"/>
              <a:gd name="connsiteX5" fmla="*/ 3154325 w 3189668"/>
              <a:gd name="connsiteY5" fmla="*/ 2042008 h 2042464"/>
              <a:gd name="connsiteX6" fmla="*/ 32339 w 3189668"/>
              <a:gd name="connsiteY6" fmla="*/ 1127420 h 204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9668" h="2042464">
                <a:moveTo>
                  <a:pt x="32339" y="1127420"/>
                </a:moveTo>
                <a:cubicBezTo>
                  <a:pt x="4130" y="1083353"/>
                  <a:pt x="-31282" y="1118420"/>
                  <a:pt x="50981" y="937929"/>
                </a:cubicBezTo>
                <a:lnTo>
                  <a:pt x="331063" y="0"/>
                </a:lnTo>
                <a:lnTo>
                  <a:pt x="585869" y="120461"/>
                </a:lnTo>
                <a:cubicBezTo>
                  <a:pt x="1400228" y="504095"/>
                  <a:pt x="3111625" y="1193396"/>
                  <a:pt x="3189668" y="1280753"/>
                </a:cubicBezTo>
                <a:cubicBezTo>
                  <a:pt x="3181687" y="1414762"/>
                  <a:pt x="3182079" y="2062050"/>
                  <a:pt x="3154325" y="2042008"/>
                </a:cubicBezTo>
                <a:cubicBezTo>
                  <a:pt x="2654891" y="2018018"/>
                  <a:pt x="515609" y="1285530"/>
                  <a:pt x="32339" y="1127420"/>
                </a:cubicBezTo>
                <a:close/>
              </a:path>
            </a:pathLst>
          </a:custGeom>
          <a:solidFill>
            <a:schemeClr val="accent4">
              <a:lumMod val="40000"/>
              <a:lumOff val="60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Freeform: Shape 50">
            <a:extLst>
              <a:ext uri="{FF2B5EF4-FFF2-40B4-BE49-F238E27FC236}">
                <a16:creationId xmlns:a16="http://schemas.microsoft.com/office/drawing/2014/main" id="{C9EDAD6E-3513-14C8-536A-BF91B1E34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287450" y="1711171"/>
            <a:ext cx="523984" cy="492306"/>
          </a:xfrm>
          <a:custGeom>
            <a:avLst/>
            <a:gdLst>
              <a:gd name="connsiteX0" fmla="*/ 845218 w 2601267"/>
              <a:gd name="connsiteY0" fmla="*/ 6508 h 3247197"/>
              <a:gd name="connsiteX1" fmla="*/ 666313 w 2601267"/>
              <a:gd name="connsiteY1" fmla="*/ 158908 h 3247197"/>
              <a:gd name="connsiteX2" fmla="*/ 778957 w 2601267"/>
              <a:gd name="connsiteY2" fmla="*/ 3213534 h 3247197"/>
              <a:gd name="connsiteX3" fmla="*/ 1415061 w 2601267"/>
              <a:gd name="connsiteY3" fmla="*/ 3240039 h 3247197"/>
              <a:gd name="connsiteX4" fmla="*/ 1965026 w 2601267"/>
              <a:gd name="connsiteY4" fmla="*/ 2994874 h 3247197"/>
              <a:gd name="connsiteX5" fmla="*/ 2521618 w 2601267"/>
              <a:gd name="connsiteY5" fmla="*/ 2179865 h 3247197"/>
              <a:gd name="connsiteX6" fmla="*/ 2601131 w 2601267"/>
              <a:gd name="connsiteY6" fmla="*/ 1722665 h 3247197"/>
              <a:gd name="connsiteX7" fmla="*/ 2501739 w 2601267"/>
              <a:gd name="connsiteY7" fmla="*/ 1238960 h 3247197"/>
              <a:gd name="connsiteX8" fmla="*/ 2276452 w 2601267"/>
              <a:gd name="connsiteY8" fmla="*/ 801639 h 3247197"/>
              <a:gd name="connsiteX9" fmla="*/ 1627096 w 2601267"/>
              <a:gd name="connsiteY9" fmla="*/ 198665 h 3247197"/>
              <a:gd name="connsiteX10" fmla="*/ 1415061 w 2601267"/>
              <a:gd name="connsiteY10" fmla="*/ 132404 h 3247197"/>
              <a:gd name="connsiteX11" fmla="*/ 1189774 w 2601267"/>
              <a:gd name="connsiteY11" fmla="*/ 79395 h 3247197"/>
              <a:gd name="connsiteX12" fmla="*/ 1024122 w 2601267"/>
              <a:gd name="connsiteY12" fmla="*/ 46265 h 3247197"/>
              <a:gd name="connsiteX13" fmla="*/ 878348 w 2601267"/>
              <a:gd name="connsiteY13" fmla="*/ 52891 h 3247197"/>
              <a:gd name="connsiteX14" fmla="*/ 818713 w 2601267"/>
              <a:gd name="connsiteY14" fmla="*/ 26387 h 3247197"/>
              <a:gd name="connsiteX15" fmla="*/ 845218 w 2601267"/>
              <a:gd name="connsiteY15" fmla="*/ 6508 h 3247197"/>
              <a:gd name="connsiteX0" fmla="*/ 1205667 w 2961716"/>
              <a:gd name="connsiteY0" fmla="*/ 75319 h 3445468"/>
              <a:gd name="connsiteX1" fmla="*/ 72605 w 2961716"/>
              <a:gd name="connsiteY1" fmla="*/ 1175249 h 3445468"/>
              <a:gd name="connsiteX2" fmla="*/ 1139406 w 2961716"/>
              <a:gd name="connsiteY2" fmla="*/ 3282345 h 3445468"/>
              <a:gd name="connsiteX3" fmla="*/ 1775510 w 2961716"/>
              <a:gd name="connsiteY3" fmla="*/ 3308850 h 3445468"/>
              <a:gd name="connsiteX4" fmla="*/ 2325475 w 2961716"/>
              <a:gd name="connsiteY4" fmla="*/ 3063685 h 3445468"/>
              <a:gd name="connsiteX5" fmla="*/ 2882067 w 2961716"/>
              <a:gd name="connsiteY5" fmla="*/ 2248676 h 3445468"/>
              <a:gd name="connsiteX6" fmla="*/ 2961580 w 2961716"/>
              <a:gd name="connsiteY6" fmla="*/ 1791476 h 3445468"/>
              <a:gd name="connsiteX7" fmla="*/ 2862188 w 2961716"/>
              <a:gd name="connsiteY7" fmla="*/ 1307771 h 3445468"/>
              <a:gd name="connsiteX8" fmla="*/ 2636901 w 2961716"/>
              <a:gd name="connsiteY8" fmla="*/ 870450 h 3445468"/>
              <a:gd name="connsiteX9" fmla="*/ 1987545 w 2961716"/>
              <a:gd name="connsiteY9" fmla="*/ 267476 h 3445468"/>
              <a:gd name="connsiteX10" fmla="*/ 1775510 w 2961716"/>
              <a:gd name="connsiteY10" fmla="*/ 201215 h 3445468"/>
              <a:gd name="connsiteX11" fmla="*/ 1550223 w 2961716"/>
              <a:gd name="connsiteY11" fmla="*/ 148206 h 3445468"/>
              <a:gd name="connsiteX12" fmla="*/ 1384571 w 2961716"/>
              <a:gd name="connsiteY12" fmla="*/ 115076 h 3445468"/>
              <a:gd name="connsiteX13" fmla="*/ 1238797 w 2961716"/>
              <a:gd name="connsiteY13" fmla="*/ 121702 h 3445468"/>
              <a:gd name="connsiteX14" fmla="*/ 1179162 w 2961716"/>
              <a:gd name="connsiteY14" fmla="*/ 95198 h 3445468"/>
              <a:gd name="connsiteX15" fmla="*/ 1205667 w 2961716"/>
              <a:gd name="connsiteY15" fmla="*/ 75319 h 3445468"/>
              <a:gd name="connsiteX0" fmla="*/ 1237442 w 2993491"/>
              <a:gd name="connsiteY0" fmla="*/ 75319 h 3308850"/>
              <a:gd name="connsiteX1" fmla="*/ 104380 w 2993491"/>
              <a:gd name="connsiteY1" fmla="*/ 1175249 h 3308850"/>
              <a:gd name="connsiteX2" fmla="*/ 243528 w 2993491"/>
              <a:gd name="connsiteY2" fmla="*/ 2878153 h 3308850"/>
              <a:gd name="connsiteX3" fmla="*/ 1807285 w 2993491"/>
              <a:gd name="connsiteY3" fmla="*/ 3308850 h 3308850"/>
              <a:gd name="connsiteX4" fmla="*/ 2357250 w 2993491"/>
              <a:gd name="connsiteY4" fmla="*/ 3063685 h 3308850"/>
              <a:gd name="connsiteX5" fmla="*/ 2913842 w 2993491"/>
              <a:gd name="connsiteY5" fmla="*/ 2248676 h 3308850"/>
              <a:gd name="connsiteX6" fmla="*/ 2993355 w 2993491"/>
              <a:gd name="connsiteY6" fmla="*/ 1791476 h 3308850"/>
              <a:gd name="connsiteX7" fmla="*/ 2893963 w 2993491"/>
              <a:gd name="connsiteY7" fmla="*/ 1307771 h 3308850"/>
              <a:gd name="connsiteX8" fmla="*/ 2668676 w 2993491"/>
              <a:gd name="connsiteY8" fmla="*/ 870450 h 3308850"/>
              <a:gd name="connsiteX9" fmla="*/ 2019320 w 2993491"/>
              <a:gd name="connsiteY9" fmla="*/ 267476 h 3308850"/>
              <a:gd name="connsiteX10" fmla="*/ 1807285 w 2993491"/>
              <a:gd name="connsiteY10" fmla="*/ 201215 h 3308850"/>
              <a:gd name="connsiteX11" fmla="*/ 1581998 w 2993491"/>
              <a:gd name="connsiteY11" fmla="*/ 148206 h 3308850"/>
              <a:gd name="connsiteX12" fmla="*/ 1416346 w 2993491"/>
              <a:gd name="connsiteY12" fmla="*/ 115076 h 3308850"/>
              <a:gd name="connsiteX13" fmla="*/ 1270572 w 2993491"/>
              <a:gd name="connsiteY13" fmla="*/ 121702 h 3308850"/>
              <a:gd name="connsiteX14" fmla="*/ 1210937 w 2993491"/>
              <a:gd name="connsiteY14" fmla="*/ 95198 h 3308850"/>
              <a:gd name="connsiteX15" fmla="*/ 1237442 w 2993491"/>
              <a:gd name="connsiteY15" fmla="*/ 75319 h 3308850"/>
              <a:gd name="connsiteX0" fmla="*/ 1209047 w 2991601"/>
              <a:gd name="connsiteY0" fmla="*/ 0 h 3213652"/>
              <a:gd name="connsiteX1" fmla="*/ 102490 w 2991601"/>
              <a:gd name="connsiteY1" fmla="*/ 1080051 h 3213652"/>
              <a:gd name="connsiteX2" fmla="*/ 241638 w 2991601"/>
              <a:gd name="connsiteY2" fmla="*/ 2782955 h 3213652"/>
              <a:gd name="connsiteX3" fmla="*/ 1805395 w 2991601"/>
              <a:gd name="connsiteY3" fmla="*/ 3213652 h 3213652"/>
              <a:gd name="connsiteX4" fmla="*/ 2355360 w 2991601"/>
              <a:gd name="connsiteY4" fmla="*/ 2968487 h 3213652"/>
              <a:gd name="connsiteX5" fmla="*/ 2911952 w 2991601"/>
              <a:gd name="connsiteY5" fmla="*/ 2153478 h 3213652"/>
              <a:gd name="connsiteX6" fmla="*/ 2991465 w 2991601"/>
              <a:gd name="connsiteY6" fmla="*/ 1696278 h 3213652"/>
              <a:gd name="connsiteX7" fmla="*/ 2892073 w 2991601"/>
              <a:gd name="connsiteY7" fmla="*/ 1212573 h 3213652"/>
              <a:gd name="connsiteX8" fmla="*/ 2666786 w 2991601"/>
              <a:gd name="connsiteY8" fmla="*/ 775252 h 3213652"/>
              <a:gd name="connsiteX9" fmla="*/ 2017430 w 2991601"/>
              <a:gd name="connsiteY9" fmla="*/ 172278 h 3213652"/>
              <a:gd name="connsiteX10" fmla="*/ 1805395 w 2991601"/>
              <a:gd name="connsiteY10" fmla="*/ 106017 h 3213652"/>
              <a:gd name="connsiteX11" fmla="*/ 1580108 w 2991601"/>
              <a:gd name="connsiteY11" fmla="*/ 53008 h 3213652"/>
              <a:gd name="connsiteX12" fmla="*/ 1414456 w 2991601"/>
              <a:gd name="connsiteY12" fmla="*/ 19878 h 3213652"/>
              <a:gd name="connsiteX13" fmla="*/ 1268682 w 2991601"/>
              <a:gd name="connsiteY13" fmla="*/ 26504 h 3213652"/>
              <a:gd name="connsiteX14" fmla="*/ 1209047 w 2991601"/>
              <a:gd name="connsiteY14" fmla="*/ 0 h 3213652"/>
              <a:gd name="connsiteX0" fmla="*/ 564076 w 2949603"/>
              <a:gd name="connsiteY0" fmla="*/ 153160 h 3201160"/>
              <a:gd name="connsiteX1" fmla="*/ 60492 w 2949603"/>
              <a:gd name="connsiteY1" fmla="*/ 1067559 h 3201160"/>
              <a:gd name="connsiteX2" fmla="*/ 199640 w 2949603"/>
              <a:gd name="connsiteY2" fmla="*/ 2770463 h 3201160"/>
              <a:gd name="connsiteX3" fmla="*/ 1763397 w 2949603"/>
              <a:gd name="connsiteY3" fmla="*/ 3201160 h 3201160"/>
              <a:gd name="connsiteX4" fmla="*/ 2313362 w 2949603"/>
              <a:gd name="connsiteY4" fmla="*/ 2955995 h 3201160"/>
              <a:gd name="connsiteX5" fmla="*/ 2869954 w 2949603"/>
              <a:gd name="connsiteY5" fmla="*/ 2140986 h 3201160"/>
              <a:gd name="connsiteX6" fmla="*/ 2949467 w 2949603"/>
              <a:gd name="connsiteY6" fmla="*/ 1683786 h 3201160"/>
              <a:gd name="connsiteX7" fmla="*/ 2850075 w 2949603"/>
              <a:gd name="connsiteY7" fmla="*/ 1200081 h 3201160"/>
              <a:gd name="connsiteX8" fmla="*/ 2624788 w 2949603"/>
              <a:gd name="connsiteY8" fmla="*/ 762760 h 3201160"/>
              <a:gd name="connsiteX9" fmla="*/ 1975432 w 2949603"/>
              <a:gd name="connsiteY9" fmla="*/ 159786 h 3201160"/>
              <a:gd name="connsiteX10" fmla="*/ 1763397 w 2949603"/>
              <a:gd name="connsiteY10" fmla="*/ 93525 h 3201160"/>
              <a:gd name="connsiteX11" fmla="*/ 1538110 w 2949603"/>
              <a:gd name="connsiteY11" fmla="*/ 40516 h 3201160"/>
              <a:gd name="connsiteX12" fmla="*/ 1372458 w 2949603"/>
              <a:gd name="connsiteY12" fmla="*/ 7386 h 3201160"/>
              <a:gd name="connsiteX13" fmla="*/ 1226684 w 2949603"/>
              <a:gd name="connsiteY13" fmla="*/ 14012 h 3201160"/>
              <a:gd name="connsiteX14" fmla="*/ 564076 w 2949603"/>
              <a:gd name="connsiteY14" fmla="*/ 153160 h 3201160"/>
              <a:gd name="connsiteX0" fmla="*/ 564076 w 2949538"/>
              <a:gd name="connsiteY0" fmla="*/ 153160 h 3201160"/>
              <a:gd name="connsiteX1" fmla="*/ 60492 w 2949538"/>
              <a:gd name="connsiteY1" fmla="*/ 1067559 h 3201160"/>
              <a:gd name="connsiteX2" fmla="*/ 199640 w 2949538"/>
              <a:gd name="connsiteY2" fmla="*/ 2770463 h 3201160"/>
              <a:gd name="connsiteX3" fmla="*/ 1763397 w 2949538"/>
              <a:gd name="connsiteY3" fmla="*/ 3201160 h 3201160"/>
              <a:gd name="connsiteX4" fmla="*/ 2313362 w 2949538"/>
              <a:gd name="connsiteY4" fmla="*/ 2955995 h 3201160"/>
              <a:gd name="connsiteX5" fmla="*/ 2869954 w 2949538"/>
              <a:gd name="connsiteY5" fmla="*/ 2140986 h 3201160"/>
              <a:gd name="connsiteX6" fmla="*/ 2949467 w 2949538"/>
              <a:gd name="connsiteY6" fmla="*/ 1683786 h 3201160"/>
              <a:gd name="connsiteX7" fmla="*/ 2855983 w 2949538"/>
              <a:gd name="connsiteY7" fmla="*/ 1085218 h 3201160"/>
              <a:gd name="connsiteX8" fmla="*/ 2624788 w 2949538"/>
              <a:gd name="connsiteY8" fmla="*/ 762760 h 3201160"/>
              <a:gd name="connsiteX9" fmla="*/ 1975432 w 2949538"/>
              <a:gd name="connsiteY9" fmla="*/ 159786 h 3201160"/>
              <a:gd name="connsiteX10" fmla="*/ 1763397 w 2949538"/>
              <a:gd name="connsiteY10" fmla="*/ 93525 h 3201160"/>
              <a:gd name="connsiteX11" fmla="*/ 1538110 w 2949538"/>
              <a:gd name="connsiteY11" fmla="*/ 40516 h 3201160"/>
              <a:gd name="connsiteX12" fmla="*/ 1372458 w 2949538"/>
              <a:gd name="connsiteY12" fmla="*/ 7386 h 3201160"/>
              <a:gd name="connsiteX13" fmla="*/ 1226684 w 2949538"/>
              <a:gd name="connsiteY13" fmla="*/ 14012 h 3201160"/>
              <a:gd name="connsiteX14" fmla="*/ 564076 w 2949538"/>
              <a:gd name="connsiteY14" fmla="*/ 153160 h 3201160"/>
              <a:gd name="connsiteX0" fmla="*/ 564076 w 2949538"/>
              <a:gd name="connsiteY0" fmla="*/ 153160 h 3201160"/>
              <a:gd name="connsiteX1" fmla="*/ 60492 w 2949538"/>
              <a:gd name="connsiteY1" fmla="*/ 1067559 h 3201160"/>
              <a:gd name="connsiteX2" fmla="*/ 199640 w 2949538"/>
              <a:gd name="connsiteY2" fmla="*/ 2770463 h 3201160"/>
              <a:gd name="connsiteX3" fmla="*/ 1763397 w 2949538"/>
              <a:gd name="connsiteY3" fmla="*/ 3201160 h 3201160"/>
              <a:gd name="connsiteX4" fmla="*/ 2313362 w 2949538"/>
              <a:gd name="connsiteY4" fmla="*/ 2955995 h 3201160"/>
              <a:gd name="connsiteX5" fmla="*/ 2869954 w 2949538"/>
              <a:gd name="connsiteY5" fmla="*/ 2140986 h 3201160"/>
              <a:gd name="connsiteX6" fmla="*/ 2949467 w 2949538"/>
              <a:gd name="connsiteY6" fmla="*/ 1683786 h 3201160"/>
              <a:gd name="connsiteX7" fmla="*/ 2855983 w 2949538"/>
              <a:gd name="connsiteY7" fmla="*/ 1085218 h 3201160"/>
              <a:gd name="connsiteX8" fmla="*/ 2595248 w 2949538"/>
              <a:gd name="connsiteY8" fmla="*/ 653943 h 3201160"/>
              <a:gd name="connsiteX9" fmla="*/ 1975432 w 2949538"/>
              <a:gd name="connsiteY9" fmla="*/ 159786 h 3201160"/>
              <a:gd name="connsiteX10" fmla="*/ 1763397 w 2949538"/>
              <a:gd name="connsiteY10" fmla="*/ 93525 h 3201160"/>
              <a:gd name="connsiteX11" fmla="*/ 1538110 w 2949538"/>
              <a:gd name="connsiteY11" fmla="*/ 40516 h 3201160"/>
              <a:gd name="connsiteX12" fmla="*/ 1372458 w 2949538"/>
              <a:gd name="connsiteY12" fmla="*/ 7386 h 3201160"/>
              <a:gd name="connsiteX13" fmla="*/ 1226684 w 2949538"/>
              <a:gd name="connsiteY13" fmla="*/ 14012 h 3201160"/>
              <a:gd name="connsiteX14" fmla="*/ 564076 w 2949538"/>
              <a:gd name="connsiteY14" fmla="*/ 153160 h 3201160"/>
              <a:gd name="connsiteX0" fmla="*/ 564076 w 2949538"/>
              <a:gd name="connsiteY0" fmla="*/ 144905 h 3192905"/>
              <a:gd name="connsiteX1" fmla="*/ 60492 w 2949538"/>
              <a:gd name="connsiteY1" fmla="*/ 1059304 h 3192905"/>
              <a:gd name="connsiteX2" fmla="*/ 199640 w 2949538"/>
              <a:gd name="connsiteY2" fmla="*/ 2762208 h 3192905"/>
              <a:gd name="connsiteX3" fmla="*/ 1763397 w 2949538"/>
              <a:gd name="connsiteY3" fmla="*/ 3192905 h 3192905"/>
              <a:gd name="connsiteX4" fmla="*/ 2313362 w 2949538"/>
              <a:gd name="connsiteY4" fmla="*/ 2947740 h 3192905"/>
              <a:gd name="connsiteX5" fmla="*/ 2869954 w 2949538"/>
              <a:gd name="connsiteY5" fmla="*/ 2132731 h 3192905"/>
              <a:gd name="connsiteX6" fmla="*/ 2949467 w 2949538"/>
              <a:gd name="connsiteY6" fmla="*/ 1675531 h 3192905"/>
              <a:gd name="connsiteX7" fmla="*/ 2855983 w 2949538"/>
              <a:gd name="connsiteY7" fmla="*/ 1076963 h 3192905"/>
              <a:gd name="connsiteX8" fmla="*/ 2595248 w 2949538"/>
              <a:gd name="connsiteY8" fmla="*/ 645688 h 3192905"/>
              <a:gd name="connsiteX9" fmla="*/ 1975432 w 2949538"/>
              <a:gd name="connsiteY9" fmla="*/ 151531 h 3192905"/>
              <a:gd name="connsiteX10" fmla="*/ 1763397 w 2949538"/>
              <a:gd name="connsiteY10" fmla="*/ 85270 h 3192905"/>
              <a:gd name="connsiteX11" fmla="*/ 1538110 w 2949538"/>
              <a:gd name="connsiteY11" fmla="*/ 32261 h 3192905"/>
              <a:gd name="connsiteX12" fmla="*/ 1226684 w 2949538"/>
              <a:gd name="connsiteY12" fmla="*/ 5757 h 3192905"/>
              <a:gd name="connsiteX13" fmla="*/ 564076 w 2949538"/>
              <a:gd name="connsiteY13" fmla="*/ 144905 h 3192905"/>
              <a:gd name="connsiteX0" fmla="*/ 564076 w 2949538"/>
              <a:gd name="connsiteY0" fmla="*/ 146377 h 3194377"/>
              <a:gd name="connsiteX1" fmla="*/ 60492 w 2949538"/>
              <a:gd name="connsiteY1" fmla="*/ 1060776 h 3194377"/>
              <a:gd name="connsiteX2" fmla="*/ 199640 w 2949538"/>
              <a:gd name="connsiteY2" fmla="*/ 2763680 h 3194377"/>
              <a:gd name="connsiteX3" fmla="*/ 1763397 w 2949538"/>
              <a:gd name="connsiteY3" fmla="*/ 3194377 h 3194377"/>
              <a:gd name="connsiteX4" fmla="*/ 2313362 w 2949538"/>
              <a:gd name="connsiteY4" fmla="*/ 2949212 h 3194377"/>
              <a:gd name="connsiteX5" fmla="*/ 2869954 w 2949538"/>
              <a:gd name="connsiteY5" fmla="*/ 2134203 h 3194377"/>
              <a:gd name="connsiteX6" fmla="*/ 2949467 w 2949538"/>
              <a:gd name="connsiteY6" fmla="*/ 1677003 h 3194377"/>
              <a:gd name="connsiteX7" fmla="*/ 2855983 w 2949538"/>
              <a:gd name="connsiteY7" fmla="*/ 1078435 h 3194377"/>
              <a:gd name="connsiteX8" fmla="*/ 2595248 w 2949538"/>
              <a:gd name="connsiteY8" fmla="*/ 647160 h 3194377"/>
              <a:gd name="connsiteX9" fmla="*/ 1975432 w 2949538"/>
              <a:gd name="connsiteY9" fmla="*/ 153003 h 3194377"/>
              <a:gd name="connsiteX10" fmla="*/ 1538110 w 2949538"/>
              <a:gd name="connsiteY10" fmla="*/ 33733 h 3194377"/>
              <a:gd name="connsiteX11" fmla="*/ 1226684 w 2949538"/>
              <a:gd name="connsiteY11" fmla="*/ 7229 h 3194377"/>
              <a:gd name="connsiteX12" fmla="*/ 564076 w 2949538"/>
              <a:gd name="connsiteY12" fmla="*/ 146377 h 3194377"/>
              <a:gd name="connsiteX0" fmla="*/ 564076 w 2949538"/>
              <a:gd name="connsiteY0" fmla="*/ 146377 h 3194377"/>
              <a:gd name="connsiteX1" fmla="*/ 60492 w 2949538"/>
              <a:gd name="connsiteY1" fmla="*/ 1060776 h 3194377"/>
              <a:gd name="connsiteX2" fmla="*/ 199640 w 2949538"/>
              <a:gd name="connsiteY2" fmla="*/ 2763680 h 3194377"/>
              <a:gd name="connsiteX3" fmla="*/ 1763397 w 2949538"/>
              <a:gd name="connsiteY3" fmla="*/ 3194377 h 3194377"/>
              <a:gd name="connsiteX4" fmla="*/ 2313362 w 2949538"/>
              <a:gd name="connsiteY4" fmla="*/ 2949212 h 3194377"/>
              <a:gd name="connsiteX5" fmla="*/ 2869954 w 2949538"/>
              <a:gd name="connsiteY5" fmla="*/ 2134203 h 3194377"/>
              <a:gd name="connsiteX6" fmla="*/ 2949467 w 2949538"/>
              <a:gd name="connsiteY6" fmla="*/ 1677003 h 3194377"/>
              <a:gd name="connsiteX7" fmla="*/ 2855983 w 2949538"/>
              <a:gd name="connsiteY7" fmla="*/ 1078435 h 3194377"/>
              <a:gd name="connsiteX8" fmla="*/ 2595248 w 2949538"/>
              <a:gd name="connsiteY8" fmla="*/ 647160 h 3194377"/>
              <a:gd name="connsiteX9" fmla="*/ 1975432 w 2949538"/>
              <a:gd name="connsiteY9" fmla="*/ 153003 h 3194377"/>
              <a:gd name="connsiteX10" fmla="*/ 1538110 w 2949538"/>
              <a:gd name="connsiteY10" fmla="*/ 33733 h 3194377"/>
              <a:gd name="connsiteX11" fmla="*/ 1226684 w 2949538"/>
              <a:gd name="connsiteY11" fmla="*/ 7229 h 3194377"/>
              <a:gd name="connsiteX12" fmla="*/ 564076 w 2949538"/>
              <a:gd name="connsiteY12" fmla="*/ 146377 h 3194377"/>
              <a:gd name="connsiteX0" fmla="*/ 678882 w 3064344"/>
              <a:gd name="connsiteY0" fmla="*/ 146377 h 3194377"/>
              <a:gd name="connsiteX1" fmla="*/ 23660 w 3064344"/>
              <a:gd name="connsiteY1" fmla="*/ 1451714 h 3194377"/>
              <a:gd name="connsiteX2" fmla="*/ 314446 w 3064344"/>
              <a:gd name="connsiteY2" fmla="*/ 2763680 h 3194377"/>
              <a:gd name="connsiteX3" fmla="*/ 1878203 w 3064344"/>
              <a:gd name="connsiteY3" fmla="*/ 3194377 h 3194377"/>
              <a:gd name="connsiteX4" fmla="*/ 2428168 w 3064344"/>
              <a:gd name="connsiteY4" fmla="*/ 2949212 h 3194377"/>
              <a:gd name="connsiteX5" fmla="*/ 2984760 w 3064344"/>
              <a:gd name="connsiteY5" fmla="*/ 2134203 h 3194377"/>
              <a:gd name="connsiteX6" fmla="*/ 3064273 w 3064344"/>
              <a:gd name="connsiteY6" fmla="*/ 1677003 h 3194377"/>
              <a:gd name="connsiteX7" fmla="*/ 2970789 w 3064344"/>
              <a:gd name="connsiteY7" fmla="*/ 1078435 h 3194377"/>
              <a:gd name="connsiteX8" fmla="*/ 2710054 w 3064344"/>
              <a:gd name="connsiteY8" fmla="*/ 647160 h 3194377"/>
              <a:gd name="connsiteX9" fmla="*/ 2090238 w 3064344"/>
              <a:gd name="connsiteY9" fmla="*/ 153003 h 3194377"/>
              <a:gd name="connsiteX10" fmla="*/ 1652916 w 3064344"/>
              <a:gd name="connsiteY10" fmla="*/ 33733 h 3194377"/>
              <a:gd name="connsiteX11" fmla="*/ 1341490 w 3064344"/>
              <a:gd name="connsiteY11" fmla="*/ 7229 h 3194377"/>
              <a:gd name="connsiteX12" fmla="*/ 678882 w 3064344"/>
              <a:gd name="connsiteY12" fmla="*/ 146377 h 3194377"/>
              <a:gd name="connsiteX0" fmla="*/ 655721 w 3041183"/>
              <a:gd name="connsiteY0" fmla="*/ 146377 h 3194377"/>
              <a:gd name="connsiteX1" fmla="*/ 499 w 3041183"/>
              <a:gd name="connsiteY1" fmla="*/ 1451714 h 3194377"/>
              <a:gd name="connsiteX2" fmla="*/ 291285 w 3041183"/>
              <a:gd name="connsiteY2" fmla="*/ 2763680 h 3194377"/>
              <a:gd name="connsiteX3" fmla="*/ 1855042 w 3041183"/>
              <a:gd name="connsiteY3" fmla="*/ 3194377 h 3194377"/>
              <a:gd name="connsiteX4" fmla="*/ 2405007 w 3041183"/>
              <a:gd name="connsiteY4" fmla="*/ 2949212 h 3194377"/>
              <a:gd name="connsiteX5" fmla="*/ 2961599 w 3041183"/>
              <a:gd name="connsiteY5" fmla="*/ 2134203 h 3194377"/>
              <a:gd name="connsiteX6" fmla="*/ 3041112 w 3041183"/>
              <a:gd name="connsiteY6" fmla="*/ 1677003 h 3194377"/>
              <a:gd name="connsiteX7" fmla="*/ 2947628 w 3041183"/>
              <a:gd name="connsiteY7" fmla="*/ 1078435 h 3194377"/>
              <a:gd name="connsiteX8" fmla="*/ 2686893 w 3041183"/>
              <a:gd name="connsiteY8" fmla="*/ 647160 h 3194377"/>
              <a:gd name="connsiteX9" fmla="*/ 2067077 w 3041183"/>
              <a:gd name="connsiteY9" fmla="*/ 153003 h 3194377"/>
              <a:gd name="connsiteX10" fmla="*/ 1629755 w 3041183"/>
              <a:gd name="connsiteY10" fmla="*/ 33733 h 3194377"/>
              <a:gd name="connsiteX11" fmla="*/ 1318329 w 3041183"/>
              <a:gd name="connsiteY11" fmla="*/ 7229 h 3194377"/>
              <a:gd name="connsiteX12" fmla="*/ 655721 w 3041183"/>
              <a:gd name="connsiteY12" fmla="*/ 146377 h 3194377"/>
              <a:gd name="connsiteX0" fmla="*/ 655720 w 3041182"/>
              <a:gd name="connsiteY0" fmla="*/ 146377 h 3162134"/>
              <a:gd name="connsiteX1" fmla="*/ 498 w 3041182"/>
              <a:gd name="connsiteY1" fmla="*/ 1451714 h 3162134"/>
              <a:gd name="connsiteX2" fmla="*/ 291284 w 3041182"/>
              <a:gd name="connsiteY2" fmla="*/ 2763680 h 3162134"/>
              <a:gd name="connsiteX3" fmla="*/ 1593121 w 3041182"/>
              <a:gd name="connsiteY3" fmla="*/ 3162134 h 3162134"/>
              <a:gd name="connsiteX4" fmla="*/ 2405006 w 3041182"/>
              <a:gd name="connsiteY4" fmla="*/ 2949212 h 3162134"/>
              <a:gd name="connsiteX5" fmla="*/ 2961598 w 3041182"/>
              <a:gd name="connsiteY5" fmla="*/ 2134203 h 3162134"/>
              <a:gd name="connsiteX6" fmla="*/ 3041111 w 3041182"/>
              <a:gd name="connsiteY6" fmla="*/ 1677003 h 3162134"/>
              <a:gd name="connsiteX7" fmla="*/ 2947627 w 3041182"/>
              <a:gd name="connsiteY7" fmla="*/ 1078435 h 3162134"/>
              <a:gd name="connsiteX8" fmla="*/ 2686892 w 3041182"/>
              <a:gd name="connsiteY8" fmla="*/ 647160 h 3162134"/>
              <a:gd name="connsiteX9" fmla="*/ 2067076 w 3041182"/>
              <a:gd name="connsiteY9" fmla="*/ 153003 h 3162134"/>
              <a:gd name="connsiteX10" fmla="*/ 1629754 w 3041182"/>
              <a:gd name="connsiteY10" fmla="*/ 33733 h 3162134"/>
              <a:gd name="connsiteX11" fmla="*/ 1318328 w 3041182"/>
              <a:gd name="connsiteY11" fmla="*/ 7229 h 3162134"/>
              <a:gd name="connsiteX12" fmla="*/ 655720 w 3041182"/>
              <a:gd name="connsiteY12" fmla="*/ 146377 h 3162134"/>
              <a:gd name="connsiteX0" fmla="*/ 655720 w 3041182"/>
              <a:gd name="connsiteY0" fmla="*/ 146377 h 3162134"/>
              <a:gd name="connsiteX1" fmla="*/ 498 w 3041182"/>
              <a:gd name="connsiteY1" fmla="*/ 1451714 h 3162134"/>
              <a:gd name="connsiteX2" fmla="*/ 291284 w 3041182"/>
              <a:gd name="connsiteY2" fmla="*/ 2763680 h 3162134"/>
              <a:gd name="connsiteX3" fmla="*/ 1593121 w 3041182"/>
              <a:gd name="connsiteY3" fmla="*/ 3162134 h 3162134"/>
              <a:gd name="connsiteX4" fmla="*/ 2405006 w 3041182"/>
              <a:gd name="connsiteY4" fmla="*/ 2949212 h 3162134"/>
              <a:gd name="connsiteX5" fmla="*/ 2961598 w 3041182"/>
              <a:gd name="connsiteY5" fmla="*/ 2134203 h 3162134"/>
              <a:gd name="connsiteX6" fmla="*/ 3041111 w 3041182"/>
              <a:gd name="connsiteY6" fmla="*/ 1677003 h 3162134"/>
              <a:gd name="connsiteX7" fmla="*/ 2947627 w 3041182"/>
              <a:gd name="connsiteY7" fmla="*/ 1078435 h 3162134"/>
              <a:gd name="connsiteX8" fmla="*/ 2686892 w 3041182"/>
              <a:gd name="connsiteY8" fmla="*/ 647160 h 3162134"/>
              <a:gd name="connsiteX9" fmla="*/ 2067076 w 3041182"/>
              <a:gd name="connsiteY9" fmla="*/ 153003 h 3162134"/>
              <a:gd name="connsiteX10" fmla="*/ 1629754 w 3041182"/>
              <a:gd name="connsiteY10" fmla="*/ 33733 h 3162134"/>
              <a:gd name="connsiteX11" fmla="*/ 1318328 w 3041182"/>
              <a:gd name="connsiteY11" fmla="*/ 7229 h 3162134"/>
              <a:gd name="connsiteX12" fmla="*/ 655720 w 3041182"/>
              <a:gd name="connsiteY12" fmla="*/ 146377 h 3162134"/>
              <a:gd name="connsiteX0" fmla="*/ 655720 w 3041182"/>
              <a:gd name="connsiteY0" fmla="*/ 146377 h 3162134"/>
              <a:gd name="connsiteX1" fmla="*/ 498 w 3041182"/>
              <a:gd name="connsiteY1" fmla="*/ 1451714 h 3162134"/>
              <a:gd name="connsiteX2" fmla="*/ 291284 w 3041182"/>
              <a:gd name="connsiteY2" fmla="*/ 2763680 h 3162134"/>
              <a:gd name="connsiteX3" fmla="*/ 1593121 w 3041182"/>
              <a:gd name="connsiteY3" fmla="*/ 3162134 h 3162134"/>
              <a:gd name="connsiteX4" fmla="*/ 2405006 w 3041182"/>
              <a:gd name="connsiteY4" fmla="*/ 2896817 h 3162134"/>
              <a:gd name="connsiteX5" fmla="*/ 2961598 w 3041182"/>
              <a:gd name="connsiteY5" fmla="*/ 2134203 h 3162134"/>
              <a:gd name="connsiteX6" fmla="*/ 3041111 w 3041182"/>
              <a:gd name="connsiteY6" fmla="*/ 1677003 h 3162134"/>
              <a:gd name="connsiteX7" fmla="*/ 2947627 w 3041182"/>
              <a:gd name="connsiteY7" fmla="*/ 1078435 h 3162134"/>
              <a:gd name="connsiteX8" fmla="*/ 2686892 w 3041182"/>
              <a:gd name="connsiteY8" fmla="*/ 647160 h 3162134"/>
              <a:gd name="connsiteX9" fmla="*/ 2067076 w 3041182"/>
              <a:gd name="connsiteY9" fmla="*/ 153003 h 3162134"/>
              <a:gd name="connsiteX10" fmla="*/ 1629754 w 3041182"/>
              <a:gd name="connsiteY10" fmla="*/ 33733 h 3162134"/>
              <a:gd name="connsiteX11" fmla="*/ 1318328 w 3041182"/>
              <a:gd name="connsiteY11" fmla="*/ 7229 h 3162134"/>
              <a:gd name="connsiteX12" fmla="*/ 655720 w 3041182"/>
              <a:gd name="connsiteY12" fmla="*/ 146377 h 3162134"/>
              <a:gd name="connsiteX0" fmla="*/ 655720 w 3041182"/>
              <a:gd name="connsiteY0" fmla="*/ 146377 h 3109741"/>
              <a:gd name="connsiteX1" fmla="*/ 498 w 3041182"/>
              <a:gd name="connsiteY1" fmla="*/ 1451714 h 3109741"/>
              <a:gd name="connsiteX2" fmla="*/ 291284 w 3041182"/>
              <a:gd name="connsiteY2" fmla="*/ 2763680 h 3109741"/>
              <a:gd name="connsiteX3" fmla="*/ 1518287 w 3041182"/>
              <a:gd name="connsiteY3" fmla="*/ 3109741 h 3109741"/>
              <a:gd name="connsiteX4" fmla="*/ 2405006 w 3041182"/>
              <a:gd name="connsiteY4" fmla="*/ 2896817 h 3109741"/>
              <a:gd name="connsiteX5" fmla="*/ 2961598 w 3041182"/>
              <a:gd name="connsiteY5" fmla="*/ 2134203 h 3109741"/>
              <a:gd name="connsiteX6" fmla="*/ 3041111 w 3041182"/>
              <a:gd name="connsiteY6" fmla="*/ 1677003 h 3109741"/>
              <a:gd name="connsiteX7" fmla="*/ 2947627 w 3041182"/>
              <a:gd name="connsiteY7" fmla="*/ 1078435 h 3109741"/>
              <a:gd name="connsiteX8" fmla="*/ 2686892 w 3041182"/>
              <a:gd name="connsiteY8" fmla="*/ 647160 h 3109741"/>
              <a:gd name="connsiteX9" fmla="*/ 2067076 w 3041182"/>
              <a:gd name="connsiteY9" fmla="*/ 153003 h 3109741"/>
              <a:gd name="connsiteX10" fmla="*/ 1629754 w 3041182"/>
              <a:gd name="connsiteY10" fmla="*/ 33733 h 3109741"/>
              <a:gd name="connsiteX11" fmla="*/ 1318328 w 3041182"/>
              <a:gd name="connsiteY11" fmla="*/ 7229 h 3109741"/>
              <a:gd name="connsiteX12" fmla="*/ 655720 w 3041182"/>
              <a:gd name="connsiteY12" fmla="*/ 146377 h 3109741"/>
              <a:gd name="connsiteX0" fmla="*/ 683078 w 3068540"/>
              <a:gd name="connsiteY0" fmla="*/ 146377 h 3109741"/>
              <a:gd name="connsiteX1" fmla="*/ 27856 w 3068540"/>
              <a:gd name="connsiteY1" fmla="*/ 1451714 h 3109741"/>
              <a:gd name="connsiteX2" fmla="*/ 265470 w 3068540"/>
              <a:gd name="connsiteY2" fmla="*/ 2550075 h 3109741"/>
              <a:gd name="connsiteX3" fmla="*/ 1545645 w 3068540"/>
              <a:gd name="connsiteY3" fmla="*/ 3109741 h 3109741"/>
              <a:gd name="connsiteX4" fmla="*/ 2432364 w 3068540"/>
              <a:gd name="connsiteY4" fmla="*/ 2896817 h 3109741"/>
              <a:gd name="connsiteX5" fmla="*/ 2988956 w 3068540"/>
              <a:gd name="connsiteY5" fmla="*/ 2134203 h 3109741"/>
              <a:gd name="connsiteX6" fmla="*/ 3068469 w 3068540"/>
              <a:gd name="connsiteY6" fmla="*/ 1677003 h 3109741"/>
              <a:gd name="connsiteX7" fmla="*/ 2974985 w 3068540"/>
              <a:gd name="connsiteY7" fmla="*/ 1078435 h 3109741"/>
              <a:gd name="connsiteX8" fmla="*/ 2714250 w 3068540"/>
              <a:gd name="connsiteY8" fmla="*/ 647160 h 3109741"/>
              <a:gd name="connsiteX9" fmla="*/ 2094434 w 3068540"/>
              <a:gd name="connsiteY9" fmla="*/ 153003 h 3109741"/>
              <a:gd name="connsiteX10" fmla="*/ 1657112 w 3068540"/>
              <a:gd name="connsiteY10" fmla="*/ 33733 h 3109741"/>
              <a:gd name="connsiteX11" fmla="*/ 1345686 w 3068540"/>
              <a:gd name="connsiteY11" fmla="*/ 7229 h 3109741"/>
              <a:gd name="connsiteX12" fmla="*/ 683078 w 3068540"/>
              <a:gd name="connsiteY12" fmla="*/ 146377 h 3109741"/>
              <a:gd name="connsiteX0" fmla="*/ 683078 w 3068540"/>
              <a:gd name="connsiteY0" fmla="*/ 146377 h 3112185"/>
              <a:gd name="connsiteX1" fmla="*/ 27856 w 3068540"/>
              <a:gd name="connsiteY1" fmla="*/ 1451714 h 3112185"/>
              <a:gd name="connsiteX2" fmla="*/ 265470 w 3068540"/>
              <a:gd name="connsiteY2" fmla="*/ 2550075 h 3112185"/>
              <a:gd name="connsiteX3" fmla="*/ 1545645 w 3068540"/>
              <a:gd name="connsiteY3" fmla="*/ 3109741 h 3112185"/>
              <a:gd name="connsiteX4" fmla="*/ 2432364 w 3068540"/>
              <a:gd name="connsiteY4" fmla="*/ 2896817 h 3112185"/>
              <a:gd name="connsiteX5" fmla="*/ 2988956 w 3068540"/>
              <a:gd name="connsiteY5" fmla="*/ 2134203 h 3112185"/>
              <a:gd name="connsiteX6" fmla="*/ 3068469 w 3068540"/>
              <a:gd name="connsiteY6" fmla="*/ 1677003 h 3112185"/>
              <a:gd name="connsiteX7" fmla="*/ 2974985 w 3068540"/>
              <a:gd name="connsiteY7" fmla="*/ 1078435 h 3112185"/>
              <a:gd name="connsiteX8" fmla="*/ 2714250 w 3068540"/>
              <a:gd name="connsiteY8" fmla="*/ 647160 h 3112185"/>
              <a:gd name="connsiteX9" fmla="*/ 2094434 w 3068540"/>
              <a:gd name="connsiteY9" fmla="*/ 153003 h 3112185"/>
              <a:gd name="connsiteX10" fmla="*/ 1657112 w 3068540"/>
              <a:gd name="connsiteY10" fmla="*/ 33733 h 3112185"/>
              <a:gd name="connsiteX11" fmla="*/ 1345686 w 3068540"/>
              <a:gd name="connsiteY11" fmla="*/ 7229 h 3112185"/>
              <a:gd name="connsiteX12" fmla="*/ 683078 w 3068540"/>
              <a:gd name="connsiteY12" fmla="*/ 146377 h 3112185"/>
              <a:gd name="connsiteX0" fmla="*/ 683078 w 3068540"/>
              <a:gd name="connsiteY0" fmla="*/ 146377 h 3112185"/>
              <a:gd name="connsiteX1" fmla="*/ 27856 w 3068540"/>
              <a:gd name="connsiteY1" fmla="*/ 1451714 h 3112185"/>
              <a:gd name="connsiteX2" fmla="*/ 265470 w 3068540"/>
              <a:gd name="connsiteY2" fmla="*/ 2550075 h 3112185"/>
              <a:gd name="connsiteX3" fmla="*/ 1545645 w 3068540"/>
              <a:gd name="connsiteY3" fmla="*/ 3109741 h 3112185"/>
              <a:gd name="connsiteX4" fmla="*/ 2432364 w 3068540"/>
              <a:gd name="connsiteY4" fmla="*/ 2896817 h 3112185"/>
              <a:gd name="connsiteX5" fmla="*/ 2988956 w 3068540"/>
              <a:gd name="connsiteY5" fmla="*/ 2134203 h 3112185"/>
              <a:gd name="connsiteX6" fmla="*/ 3068469 w 3068540"/>
              <a:gd name="connsiteY6" fmla="*/ 1677003 h 3112185"/>
              <a:gd name="connsiteX7" fmla="*/ 2974985 w 3068540"/>
              <a:gd name="connsiteY7" fmla="*/ 1078435 h 3112185"/>
              <a:gd name="connsiteX8" fmla="*/ 2714250 w 3068540"/>
              <a:gd name="connsiteY8" fmla="*/ 647160 h 3112185"/>
              <a:gd name="connsiteX9" fmla="*/ 2094434 w 3068540"/>
              <a:gd name="connsiteY9" fmla="*/ 153003 h 3112185"/>
              <a:gd name="connsiteX10" fmla="*/ 1657112 w 3068540"/>
              <a:gd name="connsiteY10" fmla="*/ 33733 h 3112185"/>
              <a:gd name="connsiteX11" fmla="*/ 1345686 w 3068540"/>
              <a:gd name="connsiteY11" fmla="*/ 7229 h 3112185"/>
              <a:gd name="connsiteX12" fmla="*/ 683078 w 3068540"/>
              <a:gd name="connsiteY12" fmla="*/ 146377 h 3112185"/>
              <a:gd name="connsiteX0" fmla="*/ 683078 w 3068540"/>
              <a:gd name="connsiteY0" fmla="*/ 143148 h 3108956"/>
              <a:gd name="connsiteX1" fmla="*/ 27856 w 3068540"/>
              <a:gd name="connsiteY1" fmla="*/ 1448485 h 3108956"/>
              <a:gd name="connsiteX2" fmla="*/ 265470 w 3068540"/>
              <a:gd name="connsiteY2" fmla="*/ 2546846 h 3108956"/>
              <a:gd name="connsiteX3" fmla="*/ 1545645 w 3068540"/>
              <a:gd name="connsiteY3" fmla="*/ 3106512 h 3108956"/>
              <a:gd name="connsiteX4" fmla="*/ 2432364 w 3068540"/>
              <a:gd name="connsiteY4" fmla="*/ 2893588 h 3108956"/>
              <a:gd name="connsiteX5" fmla="*/ 2988956 w 3068540"/>
              <a:gd name="connsiteY5" fmla="*/ 2130974 h 3108956"/>
              <a:gd name="connsiteX6" fmla="*/ 3068469 w 3068540"/>
              <a:gd name="connsiteY6" fmla="*/ 1673774 h 3108956"/>
              <a:gd name="connsiteX7" fmla="*/ 2974985 w 3068540"/>
              <a:gd name="connsiteY7" fmla="*/ 1075206 h 3108956"/>
              <a:gd name="connsiteX8" fmla="*/ 2714250 w 3068540"/>
              <a:gd name="connsiteY8" fmla="*/ 643931 h 3108956"/>
              <a:gd name="connsiteX9" fmla="*/ 2094434 w 3068540"/>
              <a:gd name="connsiteY9" fmla="*/ 149774 h 3108956"/>
              <a:gd name="connsiteX10" fmla="*/ 1345686 w 3068540"/>
              <a:gd name="connsiteY10" fmla="*/ 4000 h 3108956"/>
              <a:gd name="connsiteX11" fmla="*/ 683078 w 3068540"/>
              <a:gd name="connsiteY11" fmla="*/ 143148 h 3108956"/>
              <a:gd name="connsiteX0" fmla="*/ 683078 w 3082038"/>
              <a:gd name="connsiteY0" fmla="*/ 143148 h 3108956"/>
              <a:gd name="connsiteX1" fmla="*/ 27856 w 3082038"/>
              <a:gd name="connsiteY1" fmla="*/ 1448485 h 3108956"/>
              <a:gd name="connsiteX2" fmla="*/ 265470 w 3082038"/>
              <a:gd name="connsiteY2" fmla="*/ 2546846 h 3108956"/>
              <a:gd name="connsiteX3" fmla="*/ 1545645 w 3082038"/>
              <a:gd name="connsiteY3" fmla="*/ 3106512 h 3108956"/>
              <a:gd name="connsiteX4" fmla="*/ 2432364 w 3082038"/>
              <a:gd name="connsiteY4" fmla="*/ 2893588 h 3108956"/>
              <a:gd name="connsiteX5" fmla="*/ 2988956 w 3082038"/>
              <a:gd name="connsiteY5" fmla="*/ 2130974 h 3108956"/>
              <a:gd name="connsiteX6" fmla="*/ 3068469 w 3082038"/>
              <a:gd name="connsiteY6" fmla="*/ 1673774 h 3108956"/>
              <a:gd name="connsiteX7" fmla="*/ 2974985 w 3082038"/>
              <a:gd name="connsiteY7" fmla="*/ 1075206 h 3108956"/>
              <a:gd name="connsiteX8" fmla="*/ 2094434 w 3082038"/>
              <a:gd name="connsiteY8" fmla="*/ 149774 h 3108956"/>
              <a:gd name="connsiteX9" fmla="*/ 1345686 w 3082038"/>
              <a:gd name="connsiteY9" fmla="*/ 4000 h 3108956"/>
              <a:gd name="connsiteX10" fmla="*/ 683078 w 3082038"/>
              <a:gd name="connsiteY10" fmla="*/ 143148 h 3108956"/>
              <a:gd name="connsiteX0" fmla="*/ 683078 w 3082038"/>
              <a:gd name="connsiteY0" fmla="*/ 137480 h 3103288"/>
              <a:gd name="connsiteX1" fmla="*/ 27856 w 3082038"/>
              <a:gd name="connsiteY1" fmla="*/ 1442817 h 3103288"/>
              <a:gd name="connsiteX2" fmla="*/ 265470 w 3082038"/>
              <a:gd name="connsiteY2" fmla="*/ 2541178 h 3103288"/>
              <a:gd name="connsiteX3" fmla="*/ 1545645 w 3082038"/>
              <a:gd name="connsiteY3" fmla="*/ 3100844 h 3103288"/>
              <a:gd name="connsiteX4" fmla="*/ 2432364 w 3082038"/>
              <a:gd name="connsiteY4" fmla="*/ 2887920 h 3103288"/>
              <a:gd name="connsiteX5" fmla="*/ 2988956 w 3082038"/>
              <a:gd name="connsiteY5" fmla="*/ 2125306 h 3103288"/>
              <a:gd name="connsiteX6" fmla="*/ 3068469 w 3082038"/>
              <a:gd name="connsiteY6" fmla="*/ 1668106 h 3103288"/>
              <a:gd name="connsiteX7" fmla="*/ 2974985 w 3082038"/>
              <a:gd name="connsiteY7" fmla="*/ 1069538 h 3103288"/>
              <a:gd name="connsiteX8" fmla="*/ 2094434 w 3082038"/>
              <a:gd name="connsiteY8" fmla="*/ 144106 h 3103288"/>
              <a:gd name="connsiteX9" fmla="*/ 683078 w 3082038"/>
              <a:gd name="connsiteY9" fmla="*/ 137480 h 3103288"/>
              <a:gd name="connsiteX0" fmla="*/ 683078 w 3082038"/>
              <a:gd name="connsiteY0" fmla="*/ 137480 h 3103288"/>
              <a:gd name="connsiteX1" fmla="*/ 27856 w 3082038"/>
              <a:gd name="connsiteY1" fmla="*/ 1442817 h 3103288"/>
              <a:gd name="connsiteX2" fmla="*/ 265470 w 3082038"/>
              <a:gd name="connsiteY2" fmla="*/ 2541178 h 3103288"/>
              <a:gd name="connsiteX3" fmla="*/ 1545645 w 3082038"/>
              <a:gd name="connsiteY3" fmla="*/ 3100844 h 3103288"/>
              <a:gd name="connsiteX4" fmla="*/ 2432364 w 3082038"/>
              <a:gd name="connsiteY4" fmla="*/ 2887920 h 3103288"/>
              <a:gd name="connsiteX5" fmla="*/ 3068469 w 3082038"/>
              <a:gd name="connsiteY5" fmla="*/ 1668106 h 3103288"/>
              <a:gd name="connsiteX6" fmla="*/ 2974985 w 3082038"/>
              <a:gd name="connsiteY6" fmla="*/ 1069538 h 3103288"/>
              <a:gd name="connsiteX7" fmla="*/ 2094434 w 3082038"/>
              <a:gd name="connsiteY7" fmla="*/ 144106 h 3103288"/>
              <a:gd name="connsiteX8" fmla="*/ 683078 w 3082038"/>
              <a:gd name="connsiteY8" fmla="*/ 137480 h 3103288"/>
              <a:gd name="connsiteX0" fmla="*/ 683078 w 2980867"/>
              <a:gd name="connsiteY0" fmla="*/ 137480 h 3121480"/>
              <a:gd name="connsiteX1" fmla="*/ 27856 w 2980867"/>
              <a:gd name="connsiteY1" fmla="*/ 1442817 h 3121480"/>
              <a:gd name="connsiteX2" fmla="*/ 265470 w 2980867"/>
              <a:gd name="connsiteY2" fmla="*/ 2541178 h 3121480"/>
              <a:gd name="connsiteX3" fmla="*/ 1545645 w 2980867"/>
              <a:gd name="connsiteY3" fmla="*/ 3100844 h 3121480"/>
              <a:gd name="connsiteX4" fmla="*/ 2432364 w 2980867"/>
              <a:gd name="connsiteY4" fmla="*/ 2887920 h 3121480"/>
              <a:gd name="connsiteX5" fmla="*/ 2974985 w 2980867"/>
              <a:gd name="connsiteY5" fmla="*/ 1069538 h 3121480"/>
              <a:gd name="connsiteX6" fmla="*/ 2094434 w 2980867"/>
              <a:gd name="connsiteY6" fmla="*/ 144106 h 3121480"/>
              <a:gd name="connsiteX7" fmla="*/ 683078 w 2980867"/>
              <a:gd name="connsiteY7" fmla="*/ 137480 h 3121480"/>
              <a:gd name="connsiteX0" fmla="*/ 683078 w 2992555"/>
              <a:gd name="connsiteY0" fmla="*/ 137480 h 3103288"/>
              <a:gd name="connsiteX1" fmla="*/ 27856 w 2992555"/>
              <a:gd name="connsiteY1" fmla="*/ 1442817 h 3103288"/>
              <a:gd name="connsiteX2" fmla="*/ 265470 w 2992555"/>
              <a:gd name="connsiteY2" fmla="*/ 2541178 h 3103288"/>
              <a:gd name="connsiteX3" fmla="*/ 1545645 w 2992555"/>
              <a:gd name="connsiteY3" fmla="*/ 3100844 h 3103288"/>
              <a:gd name="connsiteX4" fmla="*/ 2593572 w 2992555"/>
              <a:gd name="connsiteY4" fmla="*/ 2617316 h 3103288"/>
              <a:gd name="connsiteX5" fmla="*/ 2974985 w 2992555"/>
              <a:gd name="connsiteY5" fmla="*/ 1069538 h 3103288"/>
              <a:gd name="connsiteX6" fmla="*/ 2094434 w 2992555"/>
              <a:gd name="connsiteY6" fmla="*/ 144106 h 3103288"/>
              <a:gd name="connsiteX7" fmla="*/ 683078 w 2992555"/>
              <a:gd name="connsiteY7" fmla="*/ 137480 h 3103288"/>
              <a:gd name="connsiteX0" fmla="*/ 663919 w 2973396"/>
              <a:gd name="connsiteY0" fmla="*/ 130849 h 3096776"/>
              <a:gd name="connsiteX1" fmla="*/ 31428 w 2973396"/>
              <a:gd name="connsiteY1" fmla="*/ 1337983 h 3096776"/>
              <a:gd name="connsiteX2" fmla="*/ 246311 w 2973396"/>
              <a:gd name="connsiteY2" fmla="*/ 2534547 h 3096776"/>
              <a:gd name="connsiteX3" fmla="*/ 1526486 w 2973396"/>
              <a:gd name="connsiteY3" fmla="*/ 3094213 h 3096776"/>
              <a:gd name="connsiteX4" fmla="*/ 2574413 w 2973396"/>
              <a:gd name="connsiteY4" fmla="*/ 2610685 h 3096776"/>
              <a:gd name="connsiteX5" fmla="*/ 2955826 w 2973396"/>
              <a:gd name="connsiteY5" fmla="*/ 1062907 h 3096776"/>
              <a:gd name="connsiteX6" fmla="*/ 2075275 w 2973396"/>
              <a:gd name="connsiteY6" fmla="*/ 137475 h 3096776"/>
              <a:gd name="connsiteX7" fmla="*/ 663919 w 2973396"/>
              <a:gd name="connsiteY7" fmla="*/ 130849 h 3096776"/>
              <a:gd name="connsiteX0" fmla="*/ 458657 w 2768134"/>
              <a:gd name="connsiteY0" fmla="*/ 130849 h 3096776"/>
              <a:gd name="connsiteX1" fmla="*/ 41049 w 2768134"/>
              <a:gd name="connsiteY1" fmla="*/ 2534547 h 3096776"/>
              <a:gd name="connsiteX2" fmla="*/ 1321224 w 2768134"/>
              <a:gd name="connsiteY2" fmla="*/ 3094213 h 3096776"/>
              <a:gd name="connsiteX3" fmla="*/ 2369151 w 2768134"/>
              <a:gd name="connsiteY3" fmla="*/ 2610685 h 3096776"/>
              <a:gd name="connsiteX4" fmla="*/ 2750564 w 2768134"/>
              <a:gd name="connsiteY4" fmla="*/ 1062907 h 3096776"/>
              <a:gd name="connsiteX5" fmla="*/ 1870013 w 2768134"/>
              <a:gd name="connsiteY5" fmla="*/ 137475 h 3096776"/>
              <a:gd name="connsiteX6" fmla="*/ 458657 w 2768134"/>
              <a:gd name="connsiteY6" fmla="*/ 130849 h 3096776"/>
              <a:gd name="connsiteX0" fmla="*/ 675582 w 2985059"/>
              <a:gd name="connsiteY0" fmla="*/ 181114 h 3145530"/>
              <a:gd name="connsiteX1" fmla="*/ 27575 w 2985059"/>
              <a:gd name="connsiteY1" fmla="*/ 2111874 h 3145530"/>
              <a:gd name="connsiteX2" fmla="*/ 1538149 w 2985059"/>
              <a:gd name="connsiteY2" fmla="*/ 3144478 h 3145530"/>
              <a:gd name="connsiteX3" fmla="*/ 2586076 w 2985059"/>
              <a:gd name="connsiteY3" fmla="*/ 2660950 h 3145530"/>
              <a:gd name="connsiteX4" fmla="*/ 2967489 w 2985059"/>
              <a:gd name="connsiteY4" fmla="*/ 1113172 h 3145530"/>
              <a:gd name="connsiteX5" fmla="*/ 2086938 w 2985059"/>
              <a:gd name="connsiteY5" fmla="*/ 187740 h 3145530"/>
              <a:gd name="connsiteX6" fmla="*/ 675582 w 2985059"/>
              <a:gd name="connsiteY6" fmla="*/ 181114 h 3145530"/>
              <a:gd name="connsiteX0" fmla="*/ 675582 w 2967491"/>
              <a:gd name="connsiteY0" fmla="*/ 181114 h 3145530"/>
              <a:gd name="connsiteX1" fmla="*/ 27575 w 2967491"/>
              <a:gd name="connsiteY1" fmla="*/ 2111874 h 3145530"/>
              <a:gd name="connsiteX2" fmla="*/ 1538149 w 2967491"/>
              <a:gd name="connsiteY2" fmla="*/ 3144478 h 3145530"/>
              <a:gd name="connsiteX3" fmla="*/ 2967489 w 2967491"/>
              <a:gd name="connsiteY3" fmla="*/ 1113172 h 3145530"/>
              <a:gd name="connsiteX4" fmla="*/ 2086938 w 2967491"/>
              <a:gd name="connsiteY4" fmla="*/ 187740 h 3145530"/>
              <a:gd name="connsiteX5" fmla="*/ 675582 w 2967491"/>
              <a:gd name="connsiteY5" fmla="*/ 181114 h 3145530"/>
              <a:gd name="connsiteX0" fmla="*/ 675582 w 2947582"/>
              <a:gd name="connsiteY0" fmla="*/ 181114 h 3145530"/>
              <a:gd name="connsiteX1" fmla="*/ 27575 w 2947582"/>
              <a:gd name="connsiteY1" fmla="*/ 2111874 h 3145530"/>
              <a:gd name="connsiteX2" fmla="*/ 1538149 w 2947582"/>
              <a:gd name="connsiteY2" fmla="*/ 3144478 h 3145530"/>
              <a:gd name="connsiteX3" fmla="*/ 2947579 w 2947582"/>
              <a:gd name="connsiteY3" fmla="*/ 1549533 h 3145530"/>
              <a:gd name="connsiteX4" fmla="*/ 2086938 w 2947582"/>
              <a:gd name="connsiteY4" fmla="*/ 187740 h 3145530"/>
              <a:gd name="connsiteX5" fmla="*/ 675582 w 2947582"/>
              <a:gd name="connsiteY5" fmla="*/ 181114 h 3145530"/>
              <a:gd name="connsiteX0" fmla="*/ 462543 w 2984386"/>
              <a:gd name="connsiteY0" fmla="*/ 451202 h 3006857"/>
              <a:gd name="connsiteX1" fmla="*/ 64384 w 2984386"/>
              <a:gd name="connsiteY1" fmla="*/ 1972992 h 3006857"/>
              <a:gd name="connsiteX2" fmla="*/ 1574958 w 2984386"/>
              <a:gd name="connsiteY2" fmla="*/ 3005596 h 3006857"/>
              <a:gd name="connsiteX3" fmla="*/ 2984388 w 2984386"/>
              <a:gd name="connsiteY3" fmla="*/ 1410651 h 3006857"/>
              <a:gd name="connsiteX4" fmla="*/ 2123747 w 2984386"/>
              <a:gd name="connsiteY4" fmla="*/ 48858 h 3006857"/>
              <a:gd name="connsiteX5" fmla="*/ 462543 w 2984386"/>
              <a:gd name="connsiteY5" fmla="*/ 451202 h 3006857"/>
              <a:gd name="connsiteX0" fmla="*/ 462543 w 3030594"/>
              <a:gd name="connsiteY0" fmla="*/ 451202 h 3006857"/>
              <a:gd name="connsiteX1" fmla="*/ 64384 w 3030594"/>
              <a:gd name="connsiteY1" fmla="*/ 1972992 h 3006857"/>
              <a:gd name="connsiteX2" fmla="*/ 1574958 w 3030594"/>
              <a:gd name="connsiteY2" fmla="*/ 3005596 h 3006857"/>
              <a:gd name="connsiteX3" fmla="*/ 3030593 w 3030594"/>
              <a:gd name="connsiteY3" fmla="*/ 1598935 h 3006857"/>
              <a:gd name="connsiteX4" fmla="*/ 2123747 w 3030594"/>
              <a:gd name="connsiteY4" fmla="*/ 48858 h 3006857"/>
              <a:gd name="connsiteX5" fmla="*/ 462543 w 3030594"/>
              <a:gd name="connsiteY5" fmla="*/ 451202 h 3006857"/>
              <a:gd name="connsiteX0" fmla="*/ 462543 w 3031074"/>
              <a:gd name="connsiteY0" fmla="*/ 451202 h 3006857"/>
              <a:gd name="connsiteX1" fmla="*/ 64384 w 3031074"/>
              <a:gd name="connsiteY1" fmla="*/ 1972992 h 3006857"/>
              <a:gd name="connsiteX2" fmla="*/ 1574958 w 3031074"/>
              <a:gd name="connsiteY2" fmla="*/ 3005596 h 3006857"/>
              <a:gd name="connsiteX3" fmla="*/ 3030593 w 3031074"/>
              <a:gd name="connsiteY3" fmla="*/ 1598935 h 3006857"/>
              <a:gd name="connsiteX4" fmla="*/ 2123747 w 3031074"/>
              <a:gd name="connsiteY4" fmla="*/ 48858 h 3006857"/>
              <a:gd name="connsiteX5" fmla="*/ 462543 w 3031074"/>
              <a:gd name="connsiteY5" fmla="*/ 451202 h 3006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1074" h="3006857">
                <a:moveTo>
                  <a:pt x="462543" y="451202"/>
                </a:moveTo>
                <a:cubicBezTo>
                  <a:pt x="119316" y="771891"/>
                  <a:pt x="-121018" y="1547260"/>
                  <a:pt x="64384" y="1972992"/>
                </a:cubicBezTo>
                <a:cubicBezTo>
                  <a:pt x="249786" y="2398724"/>
                  <a:pt x="939518" y="3039079"/>
                  <a:pt x="1574958" y="3005596"/>
                </a:cubicBezTo>
                <a:cubicBezTo>
                  <a:pt x="2064944" y="2839146"/>
                  <a:pt x="2939128" y="2091725"/>
                  <a:pt x="3030593" y="1598935"/>
                </a:cubicBezTo>
                <a:cubicBezTo>
                  <a:pt x="3051333" y="958659"/>
                  <a:pt x="2395297" y="227392"/>
                  <a:pt x="2123747" y="48858"/>
                </a:cubicBezTo>
                <a:cubicBezTo>
                  <a:pt x="1741762" y="-106485"/>
                  <a:pt x="805770" y="130513"/>
                  <a:pt x="462543" y="451202"/>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683B7A7F-047E-CE1B-F285-C1E2827A9D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9515" y="3438627"/>
            <a:ext cx="1784721" cy="1888725"/>
            <a:chOff x="247501" y="3192554"/>
            <a:chExt cx="1784721" cy="1888725"/>
          </a:xfrm>
        </p:grpSpPr>
        <p:sp>
          <p:nvSpPr>
            <p:cNvPr id="53" name="Freeform: Shape 52">
              <a:extLst>
                <a:ext uri="{FF2B5EF4-FFF2-40B4-BE49-F238E27FC236}">
                  <a16:creationId xmlns:a16="http://schemas.microsoft.com/office/drawing/2014/main" id="{6AC79E94-CF6A-65B4-61DC-EABCC7E1A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069679">
              <a:off x="247501" y="3192554"/>
              <a:ext cx="1784721" cy="1888725"/>
            </a:xfrm>
            <a:custGeom>
              <a:avLst/>
              <a:gdLst>
                <a:gd name="connsiteX0" fmla="*/ 3418362 w 5421466"/>
                <a:gd name="connsiteY0" fmla="*/ 6148240 h 7017706"/>
                <a:gd name="connsiteX1" fmla="*/ 4455310 w 5421466"/>
                <a:gd name="connsiteY1" fmla="*/ 6044545 h 7017706"/>
                <a:gd name="connsiteX2" fmla="*/ 4455310 w 5421466"/>
                <a:gd name="connsiteY2" fmla="*/ 6035119 h 7017706"/>
                <a:gd name="connsiteX3" fmla="*/ 4172506 w 5421466"/>
                <a:gd name="connsiteY3" fmla="*/ 5431803 h 7017706"/>
                <a:gd name="connsiteX4" fmla="*/ 4181933 w 5421466"/>
                <a:gd name="connsiteY4" fmla="*/ 5337535 h 7017706"/>
                <a:gd name="connsiteX5" fmla="*/ 4596712 w 5421466"/>
                <a:gd name="connsiteY5" fmla="*/ 4932183 h 7017706"/>
                <a:gd name="connsiteX6" fmla="*/ 5058626 w 5421466"/>
                <a:gd name="connsiteY6" fmla="*/ 3800966 h 7017706"/>
                <a:gd name="connsiteX7" fmla="*/ 5416844 w 5421466"/>
                <a:gd name="connsiteY7" fmla="*/ 2735737 h 7017706"/>
                <a:gd name="connsiteX8" fmla="*/ 5209455 w 5421466"/>
                <a:gd name="connsiteY8" fmla="*/ 2801725 h 7017706"/>
                <a:gd name="connsiteX9" fmla="*/ 4493017 w 5421466"/>
                <a:gd name="connsiteY9" fmla="*/ 3169370 h 7017706"/>
                <a:gd name="connsiteX10" fmla="*/ 3691739 w 5421466"/>
                <a:gd name="connsiteY10" fmla="*/ 4074343 h 7017706"/>
                <a:gd name="connsiteX11" fmla="*/ 3757727 w 5421466"/>
                <a:gd name="connsiteY11" fmla="*/ 3546442 h 7017706"/>
                <a:gd name="connsiteX12" fmla="*/ 4087665 w 5421466"/>
                <a:gd name="connsiteY12" fmla="*/ 2009873 h 7017706"/>
                <a:gd name="connsiteX13" fmla="*/ 4285628 w 5421466"/>
                <a:gd name="connsiteY13" fmla="*/ 1302863 h 7017706"/>
                <a:gd name="connsiteX14" fmla="*/ 4313908 w 5421466"/>
                <a:gd name="connsiteY14" fmla="*/ 963498 h 7017706"/>
                <a:gd name="connsiteX15" fmla="*/ 4049958 w 5421466"/>
                <a:gd name="connsiteY15" fmla="*/ 1199168 h 7017706"/>
                <a:gd name="connsiteX16" fmla="*/ 3569191 w 5421466"/>
                <a:gd name="connsiteY16" fmla="*/ 1840191 h 7017706"/>
                <a:gd name="connsiteX17" fmla="*/ 3408935 w 5421466"/>
                <a:gd name="connsiteY17" fmla="*/ 2349238 h 7017706"/>
                <a:gd name="connsiteX18" fmla="*/ 3324094 w 5421466"/>
                <a:gd name="connsiteY18" fmla="*/ 3518162 h 7017706"/>
                <a:gd name="connsiteX19" fmla="*/ 3267533 w 5421466"/>
                <a:gd name="connsiteY19" fmla="*/ 4093197 h 7017706"/>
                <a:gd name="connsiteX20" fmla="*/ 3267533 w 5421466"/>
                <a:gd name="connsiteY20" fmla="*/ 3885807 h 7017706"/>
                <a:gd name="connsiteX21" fmla="*/ 3069570 w 5421466"/>
                <a:gd name="connsiteY21" fmla="*/ 3188224 h 7017706"/>
                <a:gd name="connsiteX22" fmla="*/ 2428547 w 5421466"/>
                <a:gd name="connsiteY22" fmla="*/ 1604521 h 7017706"/>
                <a:gd name="connsiteX23" fmla="*/ 2042048 w 5421466"/>
                <a:gd name="connsiteY23" fmla="*/ 680694 h 7017706"/>
                <a:gd name="connsiteX24" fmla="*/ 1976061 w 5421466"/>
                <a:gd name="connsiteY24" fmla="*/ 237634 h 7017706"/>
                <a:gd name="connsiteX25" fmla="*/ 1853512 w 5421466"/>
                <a:gd name="connsiteY25" fmla="*/ 1964 h 7017706"/>
                <a:gd name="connsiteX26" fmla="*/ 1674403 w 5421466"/>
                <a:gd name="connsiteY26" fmla="*/ 360183 h 7017706"/>
                <a:gd name="connsiteX27" fmla="*/ 1504721 w 5421466"/>
                <a:gd name="connsiteY27" fmla="*/ 1415985 h 7017706"/>
                <a:gd name="connsiteX28" fmla="*/ 1919500 w 5421466"/>
                <a:gd name="connsiteY28" fmla="*/ 2745164 h 7017706"/>
                <a:gd name="connsiteX29" fmla="*/ 2503962 w 5421466"/>
                <a:gd name="connsiteY29" fmla="*/ 3885807 h 7017706"/>
                <a:gd name="connsiteX30" fmla="*/ 2343706 w 5421466"/>
                <a:gd name="connsiteY30" fmla="*/ 3734978 h 7017706"/>
                <a:gd name="connsiteX31" fmla="*/ 1259624 w 5421466"/>
                <a:gd name="connsiteY31" fmla="*/ 2566055 h 7017706"/>
                <a:gd name="connsiteX32" fmla="*/ 760003 w 5421466"/>
                <a:gd name="connsiteY32" fmla="*/ 2019300 h 7017706"/>
                <a:gd name="connsiteX33" fmla="*/ 213248 w 5421466"/>
                <a:gd name="connsiteY33" fmla="*/ 1510253 h 7017706"/>
                <a:gd name="connsiteX34" fmla="*/ 213248 w 5421466"/>
                <a:gd name="connsiteY34" fmla="*/ 1642228 h 7017706"/>
                <a:gd name="connsiteX35" fmla="*/ 694015 w 5421466"/>
                <a:gd name="connsiteY35" fmla="*/ 2980834 h 7017706"/>
                <a:gd name="connsiteX36" fmla="*/ 1287904 w 5421466"/>
                <a:gd name="connsiteY36" fmla="*/ 4102624 h 7017706"/>
                <a:gd name="connsiteX37" fmla="*/ 2042048 w 5421466"/>
                <a:gd name="connsiteY37" fmla="*/ 4715366 h 7017706"/>
                <a:gd name="connsiteX38" fmla="*/ 2984729 w 5421466"/>
                <a:gd name="connsiteY38" fmla="*/ 5026451 h 7017706"/>
                <a:gd name="connsiteX39" fmla="*/ 3003582 w 5421466"/>
                <a:gd name="connsiteY39" fmla="*/ 5026451 h 7017706"/>
                <a:gd name="connsiteX40" fmla="*/ 2315426 w 5421466"/>
                <a:gd name="connsiteY40" fmla="*/ 5092438 h 7017706"/>
                <a:gd name="connsiteX41" fmla="*/ 1495294 w 5421466"/>
                <a:gd name="connsiteY41" fmla="*/ 4922756 h 7017706"/>
                <a:gd name="connsiteX42" fmla="*/ 760003 w 5421466"/>
                <a:gd name="connsiteY42" fmla="*/ 4187465 h 7017706"/>
                <a:gd name="connsiteX43" fmla="*/ 260382 w 5421466"/>
                <a:gd name="connsiteY43" fmla="*/ 3291919 h 7017706"/>
                <a:gd name="connsiteX44" fmla="*/ 5859 w 5421466"/>
                <a:gd name="connsiteY44" fmla="*/ 2924273 h 7017706"/>
                <a:gd name="connsiteX45" fmla="*/ 109554 w 5421466"/>
                <a:gd name="connsiteY45" fmla="*/ 3518162 h 7017706"/>
                <a:gd name="connsiteX46" fmla="*/ 420638 w 5421466"/>
                <a:gd name="connsiteY46" fmla="*/ 4922756 h 7017706"/>
                <a:gd name="connsiteX47" fmla="*/ 910832 w 5421466"/>
                <a:gd name="connsiteY47" fmla="*/ 5544925 h 7017706"/>
                <a:gd name="connsiteX48" fmla="*/ 1523574 w 5421466"/>
                <a:gd name="connsiteY48" fmla="*/ 5761741 h 7017706"/>
                <a:gd name="connsiteX49" fmla="*/ 2287145 w 5421466"/>
                <a:gd name="connsiteY49" fmla="*/ 5724034 h 7017706"/>
                <a:gd name="connsiteX50" fmla="*/ 3720020 w 5421466"/>
                <a:gd name="connsiteY50" fmla="*/ 5516644 h 7017706"/>
                <a:gd name="connsiteX51" fmla="*/ 3701166 w 5421466"/>
                <a:gd name="connsiteY51" fmla="*/ 5563778 h 7017706"/>
                <a:gd name="connsiteX52" fmla="*/ 3503203 w 5421466"/>
                <a:gd name="connsiteY52" fmla="*/ 6129387 h 7017706"/>
                <a:gd name="connsiteX53" fmla="*/ 3456069 w 5421466"/>
                <a:gd name="connsiteY53" fmla="*/ 6091679 h 7017706"/>
                <a:gd name="connsiteX0" fmla="*/ 3418362 w 5421466"/>
                <a:gd name="connsiteY0" fmla="*/ 6148240 h 7017706"/>
                <a:gd name="connsiteX1" fmla="*/ 4455310 w 5421466"/>
                <a:gd name="connsiteY1" fmla="*/ 6044545 h 7017706"/>
                <a:gd name="connsiteX2" fmla="*/ 4455310 w 5421466"/>
                <a:gd name="connsiteY2" fmla="*/ 6035119 h 7017706"/>
                <a:gd name="connsiteX3" fmla="*/ 4172506 w 5421466"/>
                <a:gd name="connsiteY3" fmla="*/ 5431803 h 7017706"/>
                <a:gd name="connsiteX4" fmla="*/ 4181933 w 5421466"/>
                <a:gd name="connsiteY4" fmla="*/ 5337535 h 7017706"/>
                <a:gd name="connsiteX5" fmla="*/ 4596712 w 5421466"/>
                <a:gd name="connsiteY5" fmla="*/ 4932183 h 7017706"/>
                <a:gd name="connsiteX6" fmla="*/ 5058626 w 5421466"/>
                <a:gd name="connsiteY6" fmla="*/ 3800966 h 7017706"/>
                <a:gd name="connsiteX7" fmla="*/ 5416844 w 5421466"/>
                <a:gd name="connsiteY7" fmla="*/ 2735737 h 7017706"/>
                <a:gd name="connsiteX8" fmla="*/ 5209455 w 5421466"/>
                <a:gd name="connsiteY8" fmla="*/ 2801725 h 7017706"/>
                <a:gd name="connsiteX9" fmla="*/ 4493017 w 5421466"/>
                <a:gd name="connsiteY9" fmla="*/ 3169370 h 7017706"/>
                <a:gd name="connsiteX10" fmla="*/ 3691739 w 5421466"/>
                <a:gd name="connsiteY10" fmla="*/ 4074343 h 7017706"/>
                <a:gd name="connsiteX11" fmla="*/ 3757727 w 5421466"/>
                <a:gd name="connsiteY11" fmla="*/ 3546442 h 7017706"/>
                <a:gd name="connsiteX12" fmla="*/ 4087665 w 5421466"/>
                <a:gd name="connsiteY12" fmla="*/ 2009873 h 7017706"/>
                <a:gd name="connsiteX13" fmla="*/ 4285628 w 5421466"/>
                <a:gd name="connsiteY13" fmla="*/ 1302863 h 7017706"/>
                <a:gd name="connsiteX14" fmla="*/ 4313908 w 5421466"/>
                <a:gd name="connsiteY14" fmla="*/ 963498 h 7017706"/>
                <a:gd name="connsiteX15" fmla="*/ 4049958 w 5421466"/>
                <a:gd name="connsiteY15" fmla="*/ 1199168 h 7017706"/>
                <a:gd name="connsiteX16" fmla="*/ 3569191 w 5421466"/>
                <a:gd name="connsiteY16" fmla="*/ 1840191 h 7017706"/>
                <a:gd name="connsiteX17" fmla="*/ 3408935 w 5421466"/>
                <a:gd name="connsiteY17" fmla="*/ 2349238 h 7017706"/>
                <a:gd name="connsiteX18" fmla="*/ 3324094 w 5421466"/>
                <a:gd name="connsiteY18" fmla="*/ 3518162 h 7017706"/>
                <a:gd name="connsiteX19" fmla="*/ 3267533 w 5421466"/>
                <a:gd name="connsiteY19" fmla="*/ 4093197 h 7017706"/>
                <a:gd name="connsiteX20" fmla="*/ 3267533 w 5421466"/>
                <a:gd name="connsiteY20" fmla="*/ 3885807 h 7017706"/>
                <a:gd name="connsiteX21" fmla="*/ 3069570 w 5421466"/>
                <a:gd name="connsiteY21" fmla="*/ 3188224 h 7017706"/>
                <a:gd name="connsiteX22" fmla="*/ 2428547 w 5421466"/>
                <a:gd name="connsiteY22" fmla="*/ 1604521 h 7017706"/>
                <a:gd name="connsiteX23" fmla="*/ 2042048 w 5421466"/>
                <a:gd name="connsiteY23" fmla="*/ 680694 h 7017706"/>
                <a:gd name="connsiteX24" fmla="*/ 1976061 w 5421466"/>
                <a:gd name="connsiteY24" fmla="*/ 237634 h 7017706"/>
                <a:gd name="connsiteX25" fmla="*/ 1853512 w 5421466"/>
                <a:gd name="connsiteY25" fmla="*/ 1964 h 7017706"/>
                <a:gd name="connsiteX26" fmla="*/ 1674403 w 5421466"/>
                <a:gd name="connsiteY26" fmla="*/ 360183 h 7017706"/>
                <a:gd name="connsiteX27" fmla="*/ 1504721 w 5421466"/>
                <a:gd name="connsiteY27" fmla="*/ 1415985 h 7017706"/>
                <a:gd name="connsiteX28" fmla="*/ 1919500 w 5421466"/>
                <a:gd name="connsiteY28" fmla="*/ 2745164 h 7017706"/>
                <a:gd name="connsiteX29" fmla="*/ 2503962 w 5421466"/>
                <a:gd name="connsiteY29" fmla="*/ 3885807 h 7017706"/>
                <a:gd name="connsiteX30" fmla="*/ 2343706 w 5421466"/>
                <a:gd name="connsiteY30" fmla="*/ 3734978 h 7017706"/>
                <a:gd name="connsiteX31" fmla="*/ 1259624 w 5421466"/>
                <a:gd name="connsiteY31" fmla="*/ 2566055 h 7017706"/>
                <a:gd name="connsiteX32" fmla="*/ 760003 w 5421466"/>
                <a:gd name="connsiteY32" fmla="*/ 2019300 h 7017706"/>
                <a:gd name="connsiteX33" fmla="*/ 213248 w 5421466"/>
                <a:gd name="connsiteY33" fmla="*/ 1510253 h 7017706"/>
                <a:gd name="connsiteX34" fmla="*/ 213248 w 5421466"/>
                <a:gd name="connsiteY34" fmla="*/ 1642228 h 7017706"/>
                <a:gd name="connsiteX35" fmla="*/ 694015 w 5421466"/>
                <a:gd name="connsiteY35" fmla="*/ 2980834 h 7017706"/>
                <a:gd name="connsiteX36" fmla="*/ 1287904 w 5421466"/>
                <a:gd name="connsiteY36" fmla="*/ 4102624 h 7017706"/>
                <a:gd name="connsiteX37" fmla="*/ 2042048 w 5421466"/>
                <a:gd name="connsiteY37" fmla="*/ 4715366 h 7017706"/>
                <a:gd name="connsiteX38" fmla="*/ 2984729 w 5421466"/>
                <a:gd name="connsiteY38" fmla="*/ 5026451 h 7017706"/>
                <a:gd name="connsiteX39" fmla="*/ 2315426 w 5421466"/>
                <a:gd name="connsiteY39" fmla="*/ 5092438 h 7017706"/>
                <a:gd name="connsiteX40" fmla="*/ 1495294 w 5421466"/>
                <a:gd name="connsiteY40" fmla="*/ 4922756 h 7017706"/>
                <a:gd name="connsiteX41" fmla="*/ 760003 w 5421466"/>
                <a:gd name="connsiteY41" fmla="*/ 4187465 h 7017706"/>
                <a:gd name="connsiteX42" fmla="*/ 260382 w 5421466"/>
                <a:gd name="connsiteY42" fmla="*/ 3291919 h 7017706"/>
                <a:gd name="connsiteX43" fmla="*/ 5859 w 5421466"/>
                <a:gd name="connsiteY43" fmla="*/ 2924273 h 7017706"/>
                <a:gd name="connsiteX44" fmla="*/ 109554 w 5421466"/>
                <a:gd name="connsiteY44" fmla="*/ 3518162 h 7017706"/>
                <a:gd name="connsiteX45" fmla="*/ 420638 w 5421466"/>
                <a:gd name="connsiteY45" fmla="*/ 4922756 h 7017706"/>
                <a:gd name="connsiteX46" fmla="*/ 910832 w 5421466"/>
                <a:gd name="connsiteY46" fmla="*/ 5544925 h 7017706"/>
                <a:gd name="connsiteX47" fmla="*/ 1523574 w 5421466"/>
                <a:gd name="connsiteY47" fmla="*/ 5761741 h 7017706"/>
                <a:gd name="connsiteX48" fmla="*/ 2287145 w 5421466"/>
                <a:gd name="connsiteY48" fmla="*/ 5724034 h 7017706"/>
                <a:gd name="connsiteX49" fmla="*/ 3720020 w 5421466"/>
                <a:gd name="connsiteY49" fmla="*/ 5516644 h 7017706"/>
                <a:gd name="connsiteX50" fmla="*/ 3701166 w 5421466"/>
                <a:gd name="connsiteY50" fmla="*/ 5563778 h 7017706"/>
                <a:gd name="connsiteX51" fmla="*/ 3503203 w 5421466"/>
                <a:gd name="connsiteY51" fmla="*/ 6129387 h 7017706"/>
                <a:gd name="connsiteX52" fmla="*/ 3456069 w 5421466"/>
                <a:gd name="connsiteY52" fmla="*/ 6091679 h 7017706"/>
                <a:gd name="connsiteX0" fmla="*/ 3418362 w 5421466"/>
                <a:gd name="connsiteY0" fmla="*/ 6148240 h 7017706"/>
                <a:gd name="connsiteX1" fmla="*/ 4455310 w 5421466"/>
                <a:gd name="connsiteY1" fmla="*/ 6044545 h 7017706"/>
                <a:gd name="connsiteX2" fmla="*/ 4455310 w 5421466"/>
                <a:gd name="connsiteY2" fmla="*/ 6035119 h 7017706"/>
                <a:gd name="connsiteX3" fmla="*/ 4172506 w 5421466"/>
                <a:gd name="connsiteY3" fmla="*/ 5431803 h 7017706"/>
                <a:gd name="connsiteX4" fmla="*/ 4181933 w 5421466"/>
                <a:gd name="connsiteY4" fmla="*/ 5337535 h 7017706"/>
                <a:gd name="connsiteX5" fmla="*/ 4596712 w 5421466"/>
                <a:gd name="connsiteY5" fmla="*/ 4932183 h 7017706"/>
                <a:gd name="connsiteX6" fmla="*/ 5058626 w 5421466"/>
                <a:gd name="connsiteY6" fmla="*/ 3800966 h 7017706"/>
                <a:gd name="connsiteX7" fmla="*/ 5416844 w 5421466"/>
                <a:gd name="connsiteY7" fmla="*/ 2735737 h 7017706"/>
                <a:gd name="connsiteX8" fmla="*/ 5209455 w 5421466"/>
                <a:gd name="connsiteY8" fmla="*/ 2801725 h 7017706"/>
                <a:gd name="connsiteX9" fmla="*/ 4493017 w 5421466"/>
                <a:gd name="connsiteY9" fmla="*/ 3169370 h 7017706"/>
                <a:gd name="connsiteX10" fmla="*/ 3691739 w 5421466"/>
                <a:gd name="connsiteY10" fmla="*/ 4074343 h 7017706"/>
                <a:gd name="connsiteX11" fmla="*/ 3757727 w 5421466"/>
                <a:gd name="connsiteY11" fmla="*/ 3546442 h 7017706"/>
                <a:gd name="connsiteX12" fmla="*/ 4087665 w 5421466"/>
                <a:gd name="connsiteY12" fmla="*/ 2009873 h 7017706"/>
                <a:gd name="connsiteX13" fmla="*/ 4285628 w 5421466"/>
                <a:gd name="connsiteY13" fmla="*/ 1302863 h 7017706"/>
                <a:gd name="connsiteX14" fmla="*/ 4313908 w 5421466"/>
                <a:gd name="connsiteY14" fmla="*/ 963498 h 7017706"/>
                <a:gd name="connsiteX15" fmla="*/ 4049958 w 5421466"/>
                <a:gd name="connsiteY15" fmla="*/ 1199168 h 7017706"/>
                <a:gd name="connsiteX16" fmla="*/ 3569191 w 5421466"/>
                <a:gd name="connsiteY16" fmla="*/ 1840191 h 7017706"/>
                <a:gd name="connsiteX17" fmla="*/ 3408935 w 5421466"/>
                <a:gd name="connsiteY17" fmla="*/ 2349238 h 7017706"/>
                <a:gd name="connsiteX18" fmla="*/ 3324094 w 5421466"/>
                <a:gd name="connsiteY18" fmla="*/ 3518162 h 7017706"/>
                <a:gd name="connsiteX19" fmla="*/ 3267533 w 5421466"/>
                <a:gd name="connsiteY19" fmla="*/ 4093197 h 7017706"/>
                <a:gd name="connsiteX20" fmla="*/ 3267533 w 5421466"/>
                <a:gd name="connsiteY20" fmla="*/ 3885807 h 7017706"/>
                <a:gd name="connsiteX21" fmla="*/ 3069570 w 5421466"/>
                <a:gd name="connsiteY21" fmla="*/ 3188224 h 7017706"/>
                <a:gd name="connsiteX22" fmla="*/ 2428547 w 5421466"/>
                <a:gd name="connsiteY22" fmla="*/ 1604521 h 7017706"/>
                <a:gd name="connsiteX23" fmla="*/ 2042048 w 5421466"/>
                <a:gd name="connsiteY23" fmla="*/ 680694 h 7017706"/>
                <a:gd name="connsiteX24" fmla="*/ 1976061 w 5421466"/>
                <a:gd name="connsiteY24" fmla="*/ 237634 h 7017706"/>
                <a:gd name="connsiteX25" fmla="*/ 1853512 w 5421466"/>
                <a:gd name="connsiteY25" fmla="*/ 1964 h 7017706"/>
                <a:gd name="connsiteX26" fmla="*/ 1674403 w 5421466"/>
                <a:gd name="connsiteY26" fmla="*/ 360183 h 7017706"/>
                <a:gd name="connsiteX27" fmla="*/ 1504721 w 5421466"/>
                <a:gd name="connsiteY27" fmla="*/ 1415985 h 7017706"/>
                <a:gd name="connsiteX28" fmla="*/ 1919500 w 5421466"/>
                <a:gd name="connsiteY28" fmla="*/ 2745164 h 7017706"/>
                <a:gd name="connsiteX29" fmla="*/ 2503962 w 5421466"/>
                <a:gd name="connsiteY29" fmla="*/ 3885807 h 7017706"/>
                <a:gd name="connsiteX30" fmla="*/ 2343706 w 5421466"/>
                <a:gd name="connsiteY30" fmla="*/ 3734978 h 7017706"/>
                <a:gd name="connsiteX31" fmla="*/ 1259624 w 5421466"/>
                <a:gd name="connsiteY31" fmla="*/ 2566055 h 7017706"/>
                <a:gd name="connsiteX32" fmla="*/ 760003 w 5421466"/>
                <a:gd name="connsiteY32" fmla="*/ 2019300 h 7017706"/>
                <a:gd name="connsiteX33" fmla="*/ 213248 w 5421466"/>
                <a:gd name="connsiteY33" fmla="*/ 1510253 h 7017706"/>
                <a:gd name="connsiteX34" fmla="*/ 213248 w 5421466"/>
                <a:gd name="connsiteY34" fmla="*/ 1642228 h 7017706"/>
                <a:gd name="connsiteX35" fmla="*/ 694015 w 5421466"/>
                <a:gd name="connsiteY35" fmla="*/ 2980834 h 7017706"/>
                <a:gd name="connsiteX36" fmla="*/ 1287904 w 5421466"/>
                <a:gd name="connsiteY36" fmla="*/ 4102624 h 7017706"/>
                <a:gd name="connsiteX37" fmla="*/ 2042048 w 5421466"/>
                <a:gd name="connsiteY37" fmla="*/ 4715366 h 7017706"/>
                <a:gd name="connsiteX38" fmla="*/ 2984729 w 5421466"/>
                <a:gd name="connsiteY38" fmla="*/ 5026451 h 7017706"/>
                <a:gd name="connsiteX39" fmla="*/ 2315426 w 5421466"/>
                <a:gd name="connsiteY39" fmla="*/ 5092438 h 7017706"/>
                <a:gd name="connsiteX40" fmla="*/ 1495294 w 5421466"/>
                <a:gd name="connsiteY40" fmla="*/ 4922756 h 7017706"/>
                <a:gd name="connsiteX41" fmla="*/ 760003 w 5421466"/>
                <a:gd name="connsiteY41" fmla="*/ 4187465 h 7017706"/>
                <a:gd name="connsiteX42" fmla="*/ 260382 w 5421466"/>
                <a:gd name="connsiteY42" fmla="*/ 3291919 h 7017706"/>
                <a:gd name="connsiteX43" fmla="*/ 5859 w 5421466"/>
                <a:gd name="connsiteY43" fmla="*/ 2924273 h 7017706"/>
                <a:gd name="connsiteX44" fmla="*/ 109554 w 5421466"/>
                <a:gd name="connsiteY44" fmla="*/ 3518162 h 7017706"/>
                <a:gd name="connsiteX45" fmla="*/ 420638 w 5421466"/>
                <a:gd name="connsiteY45" fmla="*/ 4922756 h 7017706"/>
                <a:gd name="connsiteX46" fmla="*/ 910832 w 5421466"/>
                <a:gd name="connsiteY46" fmla="*/ 5544925 h 7017706"/>
                <a:gd name="connsiteX47" fmla="*/ 1523574 w 5421466"/>
                <a:gd name="connsiteY47" fmla="*/ 5761741 h 7017706"/>
                <a:gd name="connsiteX48" fmla="*/ 2287145 w 5421466"/>
                <a:gd name="connsiteY48" fmla="*/ 5724034 h 7017706"/>
                <a:gd name="connsiteX49" fmla="*/ 3720020 w 5421466"/>
                <a:gd name="connsiteY49" fmla="*/ 5516644 h 7017706"/>
                <a:gd name="connsiteX50" fmla="*/ 3701166 w 5421466"/>
                <a:gd name="connsiteY50" fmla="*/ 5563778 h 7017706"/>
                <a:gd name="connsiteX51" fmla="*/ 3503203 w 5421466"/>
                <a:gd name="connsiteY51" fmla="*/ 6129387 h 7017706"/>
                <a:gd name="connsiteX52" fmla="*/ 3456069 w 5421466"/>
                <a:gd name="connsiteY52" fmla="*/ 6091679 h 7017706"/>
                <a:gd name="connsiteX0" fmla="*/ 3418362 w 5421466"/>
                <a:gd name="connsiteY0" fmla="*/ 6148240 h 7017706"/>
                <a:gd name="connsiteX1" fmla="*/ 4455310 w 5421466"/>
                <a:gd name="connsiteY1" fmla="*/ 6044545 h 7017706"/>
                <a:gd name="connsiteX2" fmla="*/ 4455310 w 5421466"/>
                <a:gd name="connsiteY2" fmla="*/ 6035119 h 7017706"/>
                <a:gd name="connsiteX3" fmla="*/ 4172506 w 5421466"/>
                <a:gd name="connsiteY3" fmla="*/ 5431803 h 7017706"/>
                <a:gd name="connsiteX4" fmla="*/ 4181933 w 5421466"/>
                <a:gd name="connsiteY4" fmla="*/ 5337535 h 7017706"/>
                <a:gd name="connsiteX5" fmla="*/ 4596712 w 5421466"/>
                <a:gd name="connsiteY5" fmla="*/ 4932183 h 7017706"/>
                <a:gd name="connsiteX6" fmla="*/ 5058626 w 5421466"/>
                <a:gd name="connsiteY6" fmla="*/ 3800966 h 7017706"/>
                <a:gd name="connsiteX7" fmla="*/ 5416844 w 5421466"/>
                <a:gd name="connsiteY7" fmla="*/ 2735737 h 7017706"/>
                <a:gd name="connsiteX8" fmla="*/ 5209455 w 5421466"/>
                <a:gd name="connsiteY8" fmla="*/ 2801725 h 7017706"/>
                <a:gd name="connsiteX9" fmla="*/ 4493017 w 5421466"/>
                <a:gd name="connsiteY9" fmla="*/ 3169370 h 7017706"/>
                <a:gd name="connsiteX10" fmla="*/ 3691739 w 5421466"/>
                <a:gd name="connsiteY10" fmla="*/ 4074343 h 7017706"/>
                <a:gd name="connsiteX11" fmla="*/ 3757727 w 5421466"/>
                <a:gd name="connsiteY11" fmla="*/ 3546442 h 7017706"/>
                <a:gd name="connsiteX12" fmla="*/ 4087665 w 5421466"/>
                <a:gd name="connsiteY12" fmla="*/ 2009873 h 7017706"/>
                <a:gd name="connsiteX13" fmla="*/ 4285628 w 5421466"/>
                <a:gd name="connsiteY13" fmla="*/ 1302863 h 7017706"/>
                <a:gd name="connsiteX14" fmla="*/ 4313908 w 5421466"/>
                <a:gd name="connsiteY14" fmla="*/ 963498 h 7017706"/>
                <a:gd name="connsiteX15" fmla="*/ 4049958 w 5421466"/>
                <a:gd name="connsiteY15" fmla="*/ 1199168 h 7017706"/>
                <a:gd name="connsiteX16" fmla="*/ 3569191 w 5421466"/>
                <a:gd name="connsiteY16" fmla="*/ 1840191 h 7017706"/>
                <a:gd name="connsiteX17" fmla="*/ 3408935 w 5421466"/>
                <a:gd name="connsiteY17" fmla="*/ 2349238 h 7017706"/>
                <a:gd name="connsiteX18" fmla="*/ 3324094 w 5421466"/>
                <a:gd name="connsiteY18" fmla="*/ 3518162 h 7017706"/>
                <a:gd name="connsiteX19" fmla="*/ 3267533 w 5421466"/>
                <a:gd name="connsiteY19" fmla="*/ 4093197 h 7017706"/>
                <a:gd name="connsiteX20" fmla="*/ 3267533 w 5421466"/>
                <a:gd name="connsiteY20" fmla="*/ 3885807 h 7017706"/>
                <a:gd name="connsiteX21" fmla="*/ 3069570 w 5421466"/>
                <a:gd name="connsiteY21" fmla="*/ 3188224 h 7017706"/>
                <a:gd name="connsiteX22" fmla="*/ 2428547 w 5421466"/>
                <a:gd name="connsiteY22" fmla="*/ 1604521 h 7017706"/>
                <a:gd name="connsiteX23" fmla="*/ 2042048 w 5421466"/>
                <a:gd name="connsiteY23" fmla="*/ 680694 h 7017706"/>
                <a:gd name="connsiteX24" fmla="*/ 1976061 w 5421466"/>
                <a:gd name="connsiteY24" fmla="*/ 237634 h 7017706"/>
                <a:gd name="connsiteX25" fmla="*/ 1853512 w 5421466"/>
                <a:gd name="connsiteY25" fmla="*/ 1964 h 7017706"/>
                <a:gd name="connsiteX26" fmla="*/ 1674403 w 5421466"/>
                <a:gd name="connsiteY26" fmla="*/ 360183 h 7017706"/>
                <a:gd name="connsiteX27" fmla="*/ 1504721 w 5421466"/>
                <a:gd name="connsiteY27" fmla="*/ 1415985 h 7017706"/>
                <a:gd name="connsiteX28" fmla="*/ 1919500 w 5421466"/>
                <a:gd name="connsiteY28" fmla="*/ 2745164 h 7017706"/>
                <a:gd name="connsiteX29" fmla="*/ 2503962 w 5421466"/>
                <a:gd name="connsiteY29" fmla="*/ 3885807 h 7017706"/>
                <a:gd name="connsiteX30" fmla="*/ 2343706 w 5421466"/>
                <a:gd name="connsiteY30" fmla="*/ 3734978 h 7017706"/>
                <a:gd name="connsiteX31" fmla="*/ 1259624 w 5421466"/>
                <a:gd name="connsiteY31" fmla="*/ 2566055 h 7017706"/>
                <a:gd name="connsiteX32" fmla="*/ 760003 w 5421466"/>
                <a:gd name="connsiteY32" fmla="*/ 2019300 h 7017706"/>
                <a:gd name="connsiteX33" fmla="*/ 213248 w 5421466"/>
                <a:gd name="connsiteY33" fmla="*/ 1510253 h 7017706"/>
                <a:gd name="connsiteX34" fmla="*/ 213248 w 5421466"/>
                <a:gd name="connsiteY34" fmla="*/ 1642228 h 7017706"/>
                <a:gd name="connsiteX35" fmla="*/ 694015 w 5421466"/>
                <a:gd name="connsiteY35" fmla="*/ 2980834 h 7017706"/>
                <a:gd name="connsiteX36" fmla="*/ 1287904 w 5421466"/>
                <a:gd name="connsiteY36" fmla="*/ 4102624 h 7017706"/>
                <a:gd name="connsiteX37" fmla="*/ 2042048 w 5421466"/>
                <a:gd name="connsiteY37" fmla="*/ 4715366 h 7017706"/>
                <a:gd name="connsiteX38" fmla="*/ 2984729 w 5421466"/>
                <a:gd name="connsiteY38" fmla="*/ 5026451 h 7017706"/>
                <a:gd name="connsiteX39" fmla="*/ 2315426 w 5421466"/>
                <a:gd name="connsiteY39" fmla="*/ 5092438 h 7017706"/>
                <a:gd name="connsiteX40" fmla="*/ 1495294 w 5421466"/>
                <a:gd name="connsiteY40" fmla="*/ 4922756 h 7017706"/>
                <a:gd name="connsiteX41" fmla="*/ 760003 w 5421466"/>
                <a:gd name="connsiteY41" fmla="*/ 4187465 h 7017706"/>
                <a:gd name="connsiteX42" fmla="*/ 260382 w 5421466"/>
                <a:gd name="connsiteY42" fmla="*/ 3291919 h 7017706"/>
                <a:gd name="connsiteX43" fmla="*/ 5859 w 5421466"/>
                <a:gd name="connsiteY43" fmla="*/ 2924273 h 7017706"/>
                <a:gd name="connsiteX44" fmla="*/ 109554 w 5421466"/>
                <a:gd name="connsiteY44" fmla="*/ 3518162 h 7017706"/>
                <a:gd name="connsiteX45" fmla="*/ 420638 w 5421466"/>
                <a:gd name="connsiteY45" fmla="*/ 4922756 h 7017706"/>
                <a:gd name="connsiteX46" fmla="*/ 910832 w 5421466"/>
                <a:gd name="connsiteY46" fmla="*/ 5544925 h 7017706"/>
                <a:gd name="connsiteX47" fmla="*/ 1523574 w 5421466"/>
                <a:gd name="connsiteY47" fmla="*/ 5761741 h 7017706"/>
                <a:gd name="connsiteX48" fmla="*/ 2287145 w 5421466"/>
                <a:gd name="connsiteY48" fmla="*/ 5724034 h 7017706"/>
                <a:gd name="connsiteX49" fmla="*/ 3609909 w 5421466"/>
                <a:gd name="connsiteY49" fmla="*/ 5516644 h 7017706"/>
                <a:gd name="connsiteX50" fmla="*/ 3701166 w 5421466"/>
                <a:gd name="connsiteY50" fmla="*/ 5563778 h 7017706"/>
                <a:gd name="connsiteX51" fmla="*/ 3503203 w 5421466"/>
                <a:gd name="connsiteY51" fmla="*/ 6129387 h 7017706"/>
                <a:gd name="connsiteX52" fmla="*/ 3456069 w 5421466"/>
                <a:gd name="connsiteY52" fmla="*/ 6091679 h 7017706"/>
                <a:gd name="connsiteX0" fmla="*/ 3418362 w 5421466"/>
                <a:gd name="connsiteY0" fmla="*/ 6148240 h 6148240"/>
                <a:gd name="connsiteX1" fmla="*/ 4455310 w 5421466"/>
                <a:gd name="connsiteY1" fmla="*/ 6044545 h 6148240"/>
                <a:gd name="connsiteX2" fmla="*/ 4455310 w 5421466"/>
                <a:gd name="connsiteY2" fmla="*/ 6035119 h 6148240"/>
                <a:gd name="connsiteX3" fmla="*/ 4172506 w 5421466"/>
                <a:gd name="connsiteY3" fmla="*/ 5431803 h 6148240"/>
                <a:gd name="connsiteX4" fmla="*/ 4181933 w 5421466"/>
                <a:gd name="connsiteY4" fmla="*/ 5337535 h 6148240"/>
                <a:gd name="connsiteX5" fmla="*/ 4596712 w 5421466"/>
                <a:gd name="connsiteY5" fmla="*/ 4932183 h 6148240"/>
                <a:gd name="connsiteX6" fmla="*/ 5058626 w 5421466"/>
                <a:gd name="connsiteY6" fmla="*/ 3800966 h 6148240"/>
                <a:gd name="connsiteX7" fmla="*/ 5416844 w 5421466"/>
                <a:gd name="connsiteY7" fmla="*/ 2735737 h 6148240"/>
                <a:gd name="connsiteX8" fmla="*/ 5209455 w 5421466"/>
                <a:gd name="connsiteY8" fmla="*/ 2801725 h 6148240"/>
                <a:gd name="connsiteX9" fmla="*/ 4493017 w 5421466"/>
                <a:gd name="connsiteY9" fmla="*/ 3169370 h 6148240"/>
                <a:gd name="connsiteX10" fmla="*/ 3691739 w 5421466"/>
                <a:gd name="connsiteY10" fmla="*/ 4074343 h 6148240"/>
                <a:gd name="connsiteX11" fmla="*/ 3757727 w 5421466"/>
                <a:gd name="connsiteY11" fmla="*/ 3546442 h 6148240"/>
                <a:gd name="connsiteX12" fmla="*/ 4087665 w 5421466"/>
                <a:gd name="connsiteY12" fmla="*/ 2009873 h 6148240"/>
                <a:gd name="connsiteX13" fmla="*/ 4285628 w 5421466"/>
                <a:gd name="connsiteY13" fmla="*/ 1302863 h 6148240"/>
                <a:gd name="connsiteX14" fmla="*/ 4313908 w 5421466"/>
                <a:gd name="connsiteY14" fmla="*/ 963498 h 6148240"/>
                <a:gd name="connsiteX15" fmla="*/ 4049958 w 5421466"/>
                <a:gd name="connsiteY15" fmla="*/ 1199168 h 6148240"/>
                <a:gd name="connsiteX16" fmla="*/ 3569191 w 5421466"/>
                <a:gd name="connsiteY16" fmla="*/ 1840191 h 6148240"/>
                <a:gd name="connsiteX17" fmla="*/ 3408935 w 5421466"/>
                <a:gd name="connsiteY17" fmla="*/ 2349238 h 6148240"/>
                <a:gd name="connsiteX18" fmla="*/ 3324094 w 5421466"/>
                <a:gd name="connsiteY18" fmla="*/ 3518162 h 6148240"/>
                <a:gd name="connsiteX19" fmla="*/ 3267533 w 5421466"/>
                <a:gd name="connsiteY19" fmla="*/ 4093197 h 6148240"/>
                <a:gd name="connsiteX20" fmla="*/ 3267533 w 5421466"/>
                <a:gd name="connsiteY20" fmla="*/ 3885807 h 6148240"/>
                <a:gd name="connsiteX21" fmla="*/ 3069570 w 5421466"/>
                <a:gd name="connsiteY21" fmla="*/ 3188224 h 6148240"/>
                <a:gd name="connsiteX22" fmla="*/ 2428547 w 5421466"/>
                <a:gd name="connsiteY22" fmla="*/ 1604521 h 6148240"/>
                <a:gd name="connsiteX23" fmla="*/ 2042048 w 5421466"/>
                <a:gd name="connsiteY23" fmla="*/ 680694 h 6148240"/>
                <a:gd name="connsiteX24" fmla="*/ 1976061 w 5421466"/>
                <a:gd name="connsiteY24" fmla="*/ 237634 h 6148240"/>
                <a:gd name="connsiteX25" fmla="*/ 1853512 w 5421466"/>
                <a:gd name="connsiteY25" fmla="*/ 1964 h 6148240"/>
                <a:gd name="connsiteX26" fmla="*/ 1674403 w 5421466"/>
                <a:gd name="connsiteY26" fmla="*/ 360183 h 6148240"/>
                <a:gd name="connsiteX27" fmla="*/ 1504721 w 5421466"/>
                <a:gd name="connsiteY27" fmla="*/ 1415985 h 6148240"/>
                <a:gd name="connsiteX28" fmla="*/ 1919500 w 5421466"/>
                <a:gd name="connsiteY28" fmla="*/ 2745164 h 6148240"/>
                <a:gd name="connsiteX29" fmla="*/ 2503962 w 5421466"/>
                <a:gd name="connsiteY29" fmla="*/ 3885807 h 6148240"/>
                <a:gd name="connsiteX30" fmla="*/ 2343706 w 5421466"/>
                <a:gd name="connsiteY30" fmla="*/ 3734978 h 6148240"/>
                <a:gd name="connsiteX31" fmla="*/ 1259624 w 5421466"/>
                <a:gd name="connsiteY31" fmla="*/ 2566055 h 6148240"/>
                <a:gd name="connsiteX32" fmla="*/ 760003 w 5421466"/>
                <a:gd name="connsiteY32" fmla="*/ 2019300 h 6148240"/>
                <a:gd name="connsiteX33" fmla="*/ 213248 w 5421466"/>
                <a:gd name="connsiteY33" fmla="*/ 1510253 h 6148240"/>
                <a:gd name="connsiteX34" fmla="*/ 213248 w 5421466"/>
                <a:gd name="connsiteY34" fmla="*/ 1642228 h 6148240"/>
                <a:gd name="connsiteX35" fmla="*/ 694015 w 5421466"/>
                <a:gd name="connsiteY35" fmla="*/ 2980834 h 6148240"/>
                <a:gd name="connsiteX36" fmla="*/ 1287904 w 5421466"/>
                <a:gd name="connsiteY36" fmla="*/ 4102624 h 6148240"/>
                <a:gd name="connsiteX37" fmla="*/ 2042048 w 5421466"/>
                <a:gd name="connsiteY37" fmla="*/ 4715366 h 6148240"/>
                <a:gd name="connsiteX38" fmla="*/ 2984729 w 5421466"/>
                <a:gd name="connsiteY38" fmla="*/ 5026451 h 6148240"/>
                <a:gd name="connsiteX39" fmla="*/ 2315426 w 5421466"/>
                <a:gd name="connsiteY39" fmla="*/ 5092438 h 6148240"/>
                <a:gd name="connsiteX40" fmla="*/ 1495294 w 5421466"/>
                <a:gd name="connsiteY40" fmla="*/ 4922756 h 6148240"/>
                <a:gd name="connsiteX41" fmla="*/ 760003 w 5421466"/>
                <a:gd name="connsiteY41" fmla="*/ 4187465 h 6148240"/>
                <a:gd name="connsiteX42" fmla="*/ 260382 w 5421466"/>
                <a:gd name="connsiteY42" fmla="*/ 3291919 h 6148240"/>
                <a:gd name="connsiteX43" fmla="*/ 5859 w 5421466"/>
                <a:gd name="connsiteY43" fmla="*/ 2924273 h 6148240"/>
                <a:gd name="connsiteX44" fmla="*/ 109554 w 5421466"/>
                <a:gd name="connsiteY44" fmla="*/ 3518162 h 6148240"/>
                <a:gd name="connsiteX45" fmla="*/ 420638 w 5421466"/>
                <a:gd name="connsiteY45" fmla="*/ 4922756 h 6148240"/>
                <a:gd name="connsiteX46" fmla="*/ 910832 w 5421466"/>
                <a:gd name="connsiteY46" fmla="*/ 5544925 h 6148240"/>
                <a:gd name="connsiteX47" fmla="*/ 1523574 w 5421466"/>
                <a:gd name="connsiteY47" fmla="*/ 5761741 h 6148240"/>
                <a:gd name="connsiteX48" fmla="*/ 2287145 w 5421466"/>
                <a:gd name="connsiteY48" fmla="*/ 5724034 h 6148240"/>
                <a:gd name="connsiteX49" fmla="*/ 3609909 w 5421466"/>
                <a:gd name="connsiteY49" fmla="*/ 5516644 h 6148240"/>
                <a:gd name="connsiteX50" fmla="*/ 3701166 w 5421466"/>
                <a:gd name="connsiteY50" fmla="*/ 5563778 h 6148240"/>
                <a:gd name="connsiteX51" fmla="*/ 3503203 w 5421466"/>
                <a:gd name="connsiteY51" fmla="*/ 6129387 h 6148240"/>
                <a:gd name="connsiteX0" fmla="*/ 4455310 w 5421466"/>
                <a:gd name="connsiteY0" fmla="*/ 6044545 h 6129387"/>
                <a:gd name="connsiteX1" fmla="*/ 4455310 w 5421466"/>
                <a:gd name="connsiteY1" fmla="*/ 6035119 h 6129387"/>
                <a:gd name="connsiteX2" fmla="*/ 4172506 w 5421466"/>
                <a:gd name="connsiteY2" fmla="*/ 5431803 h 6129387"/>
                <a:gd name="connsiteX3" fmla="*/ 4181933 w 5421466"/>
                <a:gd name="connsiteY3" fmla="*/ 5337535 h 6129387"/>
                <a:gd name="connsiteX4" fmla="*/ 4596712 w 5421466"/>
                <a:gd name="connsiteY4" fmla="*/ 4932183 h 6129387"/>
                <a:gd name="connsiteX5" fmla="*/ 5058626 w 5421466"/>
                <a:gd name="connsiteY5" fmla="*/ 3800966 h 6129387"/>
                <a:gd name="connsiteX6" fmla="*/ 5416844 w 5421466"/>
                <a:gd name="connsiteY6" fmla="*/ 2735737 h 6129387"/>
                <a:gd name="connsiteX7" fmla="*/ 5209455 w 5421466"/>
                <a:gd name="connsiteY7" fmla="*/ 2801725 h 6129387"/>
                <a:gd name="connsiteX8" fmla="*/ 4493017 w 5421466"/>
                <a:gd name="connsiteY8" fmla="*/ 3169370 h 6129387"/>
                <a:gd name="connsiteX9" fmla="*/ 3691739 w 5421466"/>
                <a:gd name="connsiteY9" fmla="*/ 4074343 h 6129387"/>
                <a:gd name="connsiteX10" fmla="*/ 3757727 w 5421466"/>
                <a:gd name="connsiteY10" fmla="*/ 3546442 h 6129387"/>
                <a:gd name="connsiteX11" fmla="*/ 4087665 w 5421466"/>
                <a:gd name="connsiteY11" fmla="*/ 2009873 h 6129387"/>
                <a:gd name="connsiteX12" fmla="*/ 4285628 w 5421466"/>
                <a:gd name="connsiteY12" fmla="*/ 1302863 h 6129387"/>
                <a:gd name="connsiteX13" fmla="*/ 4313908 w 5421466"/>
                <a:gd name="connsiteY13" fmla="*/ 963498 h 6129387"/>
                <a:gd name="connsiteX14" fmla="*/ 4049958 w 5421466"/>
                <a:gd name="connsiteY14" fmla="*/ 1199168 h 6129387"/>
                <a:gd name="connsiteX15" fmla="*/ 3569191 w 5421466"/>
                <a:gd name="connsiteY15" fmla="*/ 1840191 h 6129387"/>
                <a:gd name="connsiteX16" fmla="*/ 3408935 w 5421466"/>
                <a:gd name="connsiteY16" fmla="*/ 2349238 h 6129387"/>
                <a:gd name="connsiteX17" fmla="*/ 3324094 w 5421466"/>
                <a:gd name="connsiteY17" fmla="*/ 3518162 h 6129387"/>
                <a:gd name="connsiteX18" fmla="*/ 3267533 w 5421466"/>
                <a:gd name="connsiteY18" fmla="*/ 4093197 h 6129387"/>
                <a:gd name="connsiteX19" fmla="*/ 3267533 w 5421466"/>
                <a:gd name="connsiteY19" fmla="*/ 3885807 h 6129387"/>
                <a:gd name="connsiteX20" fmla="*/ 3069570 w 5421466"/>
                <a:gd name="connsiteY20" fmla="*/ 3188224 h 6129387"/>
                <a:gd name="connsiteX21" fmla="*/ 2428547 w 5421466"/>
                <a:gd name="connsiteY21" fmla="*/ 1604521 h 6129387"/>
                <a:gd name="connsiteX22" fmla="*/ 2042048 w 5421466"/>
                <a:gd name="connsiteY22" fmla="*/ 680694 h 6129387"/>
                <a:gd name="connsiteX23" fmla="*/ 1976061 w 5421466"/>
                <a:gd name="connsiteY23" fmla="*/ 237634 h 6129387"/>
                <a:gd name="connsiteX24" fmla="*/ 1853512 w 5421466"/>
                <a:gd name="connsiteY24" fmla="*/ 1964 h 6129387"/>
                <a:gd name="connsiteX25" fmla="*/ 1674403 w 5421466"/>
                <a:gd name="connsiteY25" fmla="*/ 360183 h 6129387"/>
                <a:gd name="connsiteX26" fmla="*/ 1504721 w 5421466"/>
                <a:gd name="connsiteY26" fmla="*/ 1415985 h 6129387"/>
                <a:gd name="connsiteX27" fmla="*/ 1919500 w 5421466"/>
                <a:gd name="connsiteY27" fmla="*/ 2745164 h 6129387"/>
                <a:gd name="connsiteX28" fmla="*/ 2503962 w 5421466"/>
                <a:gd name="connsiteY28" fmla="*/ 3885807 h 6129387"/>
                <a:gd name="connsiteX29" fmla="*/ 2343706 w 5421466"/>
                <a:gd name="connsiteY29" fmla="*/ 3734978 h 6129387"/>
                <a:gd name="connsiteX30" fmla="*/ 1259624 w 5421466"/>
                <a:gd name="connsiteY30" fmla="*/ 2566055 h 6129387"/>
                <a:gd name="connsiteX31" fmla="*/ 760003 w 5421466"/>
                <a:gd name="connsiteY31" fmla="*/ 2019300 h 6129387"/>
                <a:gd name="connsiteX32" fmla="*/ 213248 w 5421466"/>
                <a:gd name="connsiteY32" fmla="*/ 1510253 h 6129387"/>
                <a:gd name="connsiteX33" fmla="*/ 213248 w 5421466"/>
                <a:gd name="connsiteY33" fmla="*/ 1642228 h 6129387"/>
                <a:gd name="connsiteX34" fmla="*/ 694015 w 5421466"/>
                <a:gd name="connsiteY34" fmla="*/ 2980834 h 6129387"/>
                <a:gd name="connsiteX35" fmla="*/ 1287904 w 5421466"/>
                <a:gd name="connsiteY35" fmla="*/ 4102624 h 6129387"/>
                <a:gd name="connsiteX36" fmla="*/ 2042048 w 5421466"/>
                <a:gd name="connsiteY36" fmla="*/ 4715366 h 6129387"/>
                <a:gd name="connsiteX37" fmla="*/ 2984729 w 5421466"/>
                <a:gd name="connsiteY37" fmla="*/ 5026451 h 6129387"/>
                <a:gd name="connsiteX38" fmla="*/ 2315426 w 5421466"/>
                <a:gd name="connsiteY38" fmla="*/ 5092438 h 6129387"/>
                <a:gd name="connsiteX39" fmla="*/ 1495294 w 5421466"/>
                <a:gd name="connsiteY39" fmla="*/ 4922756 h 6129387"/>
                <a:gd name="connsiteX40" fmla="*/ 760003 w 5421466"/>
                <a:gd name="connsiteY40" fmla="*/ 4187465 h 6129387"/>
                <a:gd name="connsiteX41" fmla="*/ 260382 w 5421466"/>
                <a:gd name="connsiteY41" fmla="*/ 3291919 h 6129387"/>
                <a:gd name="connsiteX42" fmla="*/ 5859 w 5421466"/>
                <a:gd name="connsiteY42" fmla="*/ 2924273 h 6129387"/>
                <a:gd name="connsiteX43" fmla="*/ 109554 w 5421466"/>
                <a:gd name="connsiteY43" fmla="*/ 3518162 h 6129387"/>
                <a:gd name="connsiteX44" fmla="*/ 420638 w 5421466"/>
                <a:gd name="connsiteY44" fmla="*/ 4922756 h 6129387"/>
                <a:gd name="connsiteX45" fmla="*/ 910832 w 5421466"/>
                <a:gd name="connsiteY45" fmla="*/ 5544925 h 6129387"/>
                <a:gd name="connsiteX46" fmla="*/ 1523574 w 5421466"/>
                <a:gd name="connsiteY46" fmla="*/ 5761741 h 6129387"/>
                <a:gd name="connsiteX47" fmla="*/ 2287145 w 5421466"/>
                <a:gd name="connsiteY47" fmla="*/ 5724034 h 6129387"/>
                <a:gd name="connsiteX48" fmla="*/ 3609909 w 5421466"/>
                <a:gd name="connsiteY48" fmla="*/ 5516644 h 6129387"/>
                <a:gd name="connsiteX49" fmla="*/ 3701166 w 5421466"/>
                <a:gd name="connsiteY49" fmla="*/ 5563778 h 6129387"/>
                <a:gd name="connsiteX50" fmla="*/ 3503203 w 5421466"/>
                <a:gd name="connsiteY50" fmla="*/ 6129387 h 6129387"/>
                <a:gd name="connsiteX0" fmla="*/ 4455310 w 5421466"/>
                <a:gd name="connsiteY0" fmla="*/ 6044545 h 6129387"/>
                <a:gd name="connsiteX1" fmla="*/ 4172506 w 5421466"/>
                <a:gd name="connsiteY1" fmla="*/ 5431803 h 6129387"/>
                <a:gd name="connsiteX2" fmla="*/ 4181933 w 5421466"/>
                <a:gd name="connsiteY2" fmla="*/ 5337535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67533 w 5421466"/>
                <a:gd name="connsiteY18" fmla="*/ 3885807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03962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984729 w 5421466"/>
                <a:gd name="connsiteY36" fmla="*/ 5026451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67533 w 5421466"/>
                <a:gd name="connsiteY18" fmla="*/ 3885807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03962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984729 w 5421466"/>
                <a:gd name="connsiteY36" fmla="*/ 5026451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03962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984729 w 5421466"/>
                <a:gd name="connsiteY36" fmla="*/ 5026451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984729 w 5421466"/>
                <a:gd name="connsiteY36" fmla="*/ 5026451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884193 w 5421466"/>
                <a:gd name="connsiteY36" fmla="*/ 5019270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884193 w 5421466"/>
                <a:gd name="connsiteY36" fmla="*/ 5019270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27543 w 5421466"/>
                <a:gd name="connsiteY48" fmla="*/ 5581363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27543 w 5421466"/>
                <a:gd name="connsiteY48" fmla="*/ 5581363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27543 w 5421466"/>
                <a:gd name="connsiteY48" fmla="*/ 5581363 h 6129387"/>
                <a:gd name="connsiteX49" fmla="*/ 3503203 w 5421466"/>
                <a:gd name="connsiteY49" fmla="*/ 6129387 h 6129387"/>
                <a:gd name="connsiteX0" fmla="*/ 4469964 w 5421466"/>
                <a:gd name="connsiteY0" fmla="*/ 6067991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27543 w 5421466"/>
                <a:gd name="connsiteY48" fmla="*/ 5581363 h 6129387"/>
                <a:gd name="connsiteX49" fmla="*/ 3503203 w 5421466"/>
                <a:gd name="connsiteY49" fmla="*/ 6129387 h 6129387"/>
                <a:gd name="connsiteX0" fmla="*/ 4469964 w 5421466"/>
                <a:gd name="connsiteY0" fmla="*/ 6067991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27543 w 5421466"/>
                <a:gd name="connsiteY48" fmla="*/ 5581363 h 6129387"/>
                <a:gd name="connsiteX49" fmla="*/ 3503203 w 5421466"/>
                <a:gd name="connsiteY49" fmla="*/ 6129387 h 6129387"/>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287145 w 5421466"/>
                <a:gd name="connsiteY46" fmla="*/ 5724034 h 6199726"/>
                <a:gd name="connsiteX47" fmla="*/ 3609909 w 5421466"/>
                <a:gd name="connsiteY47" fmla="*/ 5516644 h 6199726"/>
                <a:gd name="connsiteX48" fmla="*/ 3727543 w 5421466"/>
                <a:gd name="connsiteY48" fmla="*/ 5581363 h 6199726"/>
                <a:gd name="connsiteX49" fmla="*/ 3506134 w 5421466"/>
                <a:gd name="connsiteY49" fmla="*/ 6199726 h 6199726"/>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287145 w 5421466"/>
                <a:gd name="connsiteY46" fmla="*/ 5724034 h 6199726"/>
                <a:gd name="connsiteX47" fmla="*/ 3609909 w 5421466"/>
                <a:gd name="connsiteY47" fmla="*/ 5516644 h 6199726"/>
                <a:gd name="connsiteX48" fmla="*/ 3727543 w 5421466"/>
                <a:gd name="connsiteY48" fmla="*/ 5581363 h 6199726"/>
                <a:gd name="connsiteX49" fmla="*/ 3506134 w 5421466"/>
                <a:gd name="connsiteY49" fmla="*/ 6199726 h 6199726"/>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336968 w 5421466"/>
                <a:gd name="connsiteY46" fmla="*/ 5729895 h 6199726"/>
                <a:gd name="connsiteX47" fmla="*/ 3609909 w 5421466"/>
                <a:gd name="connsiteY47" fmla="*/ 5516644 h 6199726"/>
                <a:gd name="connsiteX48" fmla="*/ 3727543 w 5421466"/>
                <a:gd name="connsiteY48" fmla="*/ 5581363 h 6199726"/>
                <a:gd name="connsiteX49" fmla="*/ 3506134 w 5421466"/>
                <a:gd name="connsiteY49" fmla="*/ 6199726 h 6199726"/>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336968 w 5421466"/>
                <a:gd name="connsiteY46" fmla="*/ 5729895 h 6199726"/>
                <a:gd name="connsiteX47" fmla="*/ 3483886 w 5421466"/>
                <a:gd name="connsiteY47" fmla="*/ 5540090 h 6199726"/>
                <a:gd name="connsiteX48" fmla="*/ 3727543 w 5421466"/>
                <a:gd name="connsiteY48" fmla="*/ 5581363 h 6199726"/>
                <a:gd name="connsiteX49" fmla="*/ 3506134 w 5421466"/>
                <a:gd name="connsiteY49" fmla="*/ 6199726 h 6199726"/>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336968 w 5421466"/>
                <a:gd name="connsiteY46" fmla="*/ 5729895 h 6199726"/>
                <a:gd name="connsiteX47" fmla="*/ 3483886 w 5421466"/>
                <a:gd name="connsiteY47" fmla="*/ 5540090 h 6199726"/>
                <a:gd name="connsiteX48" fmla="*/ 3727543 w 5421466"/>
                <a:gd name="connsiteY48" fmla="*/ 5581363 h 6199726"/>
                <a:gd name="connsiteX49" fmla="*/ 3506134 w 5421466"/>
                <a:gd name="connsiteY49" fmla="*/ 6199726 h 6199726"/>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336968 w 5421466"/>
                <a:gd name="connsiteY46" fmla="*/ 5729895 h 6199726"/>
                <a:gd name="connsiteX47" fmla="*/ 3483886 w 5421466"/>
                <a:gd name="connsiteY47" fmla="*/ 5540090 h 6199726"/>
                <a:gd name="connsiteX48" fmla="*/ 3704096 w 5421466"/>
                <a:gd name="connsiteY48" fmla="*/ 5581363 h 6199726"/>
                <a:gd name="connsiteX49" fmla="*/ 3506134 w 5421466"/>
                <a:gd name="connsiteY49" fmla="*/ 6199726 h 6199726"/>
                <a:gd name="connsiteX0" fmla="*/ 4469964 w 5421362"/>
                <a:gd name="connsiteY0" fmla="*/ 6067991 h 6199726"/>
                <a:gd name="connsiteX1" fmla="*/ 4204745 w 5421362"/>
                <a:gd name="connsiteY1" fmla="*/ 5516795 h 6199726"/>
                <a:gd name="connsiteX2" fmla="*/ 4281733 w 5421362"/>
                <a:gd name="connsiteY2" fmla="*/ 5237444 h 6199726"/>
                <a:gd name="connsiteX3" fmla="*/ 4631881 w 5421362"/>
                <a:gd name="connsiteY3" fmla="*/ 4847191 h 6199726"/>
                <a:gd name="connsiteX4" fmla="*/ 5058626 w 5421362"/>
                <a:gd name="connsiteY4" fmla="*/ 3800966 h 6199726"/>
                <a:gd name="connsiteX5" fmla="*/ 5416844 w 5421362"/>
                <a:gd name="connsiteY5" fmla="*/ 2735737 h 6199726"/>
                <a:gd name="connsiteX6" fmla="*/ 5209455 w 5421362"/>
                <a:gd name="connsiteY6" fmla="*/ 2801725 h 6199726"/>
                <a:gd name="connsiteX7" fmla="*/ 4508837 w 5421362"/>
                <a:gd name="connsiteY7" fmla="*/ 3248470 h 6199726"/>
                <a:gd name="connsiteX8" fmla="*/ 3722857 w 5421362"/>
                <a:gd name="connsiteY8" fmla="*/ 4079130 h 6199726"/>
                <a:gd name="connsiteX9" fmla="*/ 3757727 w 5421362"/>
                <a:gd name="connsiteY9" fmla="*/ 3546442 h 6199726"/>
                <a:gd name="connsiteX10" fmla="*/ 4087665 w 5421362"/>
                <a:gd name="connsiteY10" fmla="*/ 2009873 h 6199726"/>
                <a:gd name="connsiteX11" fmla="*/ 4285628 w 5421362"/>
                <a:gd name="connsiteY11" fmla="*/ 1302863 h 6199726"/>
                <a:gd name="connsiteX12" fmla="*/ 4313908 w 5421362"/>
                <a:gd name="connsiteY12" fmla="*/ 963498 h 6199726"/>
                <a:gd name="connsiteX13" fmla="*/ 4049958 w 5421362"/>
                <a:gd name="connsiteY13" fmla="*/ 1199168 h 6199726"/>
                <a:gd name="connsiteX14" fmla="*/ 3569191 w 5421362"/>
                <a:gd name="connsiteY14" fmla="*/ 1840191 h 6199726"/>
                <a:gd name="connsiteX15" fmla="*/ 3408935 w 5421362"/>
                <a:gd name="connsiteY15" fmla="*/ 2349238 h 6199726"/>
                <a:gd name="connsiteX16" fmla="*/ 3324094 w 5421362"/>
                <a:gd name="connsiteY16" fmla="*/ 3518162 h 6199726"/>
                <a:gd name="connsiteX17" fmla="*/ 3267533 w 5421362"/>
                <a:gd name="connsiteY17" fmla="*/ 4093197 h 6199726"/>
                <a:gd name="connsiteX18" fmla="*/ 3224446 w 5421362"/>
                <a:gd name="connsiteY18" fmla="*/ 3852295 h 6199726"/>
                <a:gd name="connsiteX19" fmla="*/ 3069570 w 5421362"/>
                <a:gd name="connsiteY19" fmla="*/ 3188224 h 6199726"/>
                <a:gd name="connsiteX20" fmla="*/ 2428547 w 5421362"/>
                <a:gd name="connsiteY20" fmla="*/ 1604521 h 6199726"/>
                <a:gd name="connsiteX21" fmla="*/ 2042048 w 5421362"/>
                <a:gd name="connsiteY21" fmla="*/ 680694 h 6199726"/>
                <a:gd name="connsiteX22" fmla="*/ 1976061 w 5421362"/>
                <a:gd name="connsiteY22" fmla="*/ 237634 h 6199726"/>
                <a:gd name="connsiteX23" fmla="*/ 1853512 w 5421362"/>
                <a:gd name="connsiteY23" fmla="*/ 1964 h 6199726"/>
                <a:gd name="connsiteX24" fmla="*/ 1674403 w 5421362"/>
                <a:gd name="connsiteY24" fmla="*/ 360183 h 6199726"/>
                <a:gd name="connsiteX25" fmla="*/ 1504721 w 5421362"/>
                <a:gd name="connsiteY25" fmla="*/ 1415985 h 6199726"/>
                <a:gd name="connsiteX26" fmla="*/ 1919500 w 5421362"/>
                <a:gd name="connsiteY26" fmla="*/ 2745164 h 6199726"/>
                <a:gd name="connsiteX27" fmla="*/ 2525505 w 5421362"/>
                <a:gd name="connsiteY27" fmla="*/ 3885807 h 6199726"/>
                <a:gd name="connsiteX28" fmla="*/ 2343706 w 5421362"/>
                <a:gd name="connsiteY28" fmla="*/ 3734978 h 6199726"/>
                <a:gd name="connsiteX29" fmla="*/ 1259624 w 5421362"/>
                <a:gd name="connsiteY29" fmla="*/ 2566055 h 6199726"/>
                <a:gd name="connsiteX30" fmla="*/ 760003 w 5421362"/>
                <a:gd name="connsiteY30" fmla="*/ 2019300 h 6199726"/>
                <a:gd name="connsiteX31" fmla="*/ 213248 w 5421362"/>
                <a:gd name="connsiteY31" fmla="*/ 1510253 h 6199726"/>
                <a:gd name="connsiteX32" fmla="*/ 213248 w 5421362"/>
                <a:gd name="connsiteY32" fmla="*/ 1642228 h 6199726"/>
                <a:gd name="connsiteX33" fmla="*/ 694015 w 5421362"/>
                <a:gd name="connsiteY33" fmla="*/ 2980834 h 6199726"/>
                <a:gd name="connsiteX34" fmla="*/ 1287904 w 5421362"/>
                <a:gd name="connsiteY34" fmla="*/ 4102624 h 6199726"/>
                <a:gd name="connsiteX35" fmla="*/ 2042048 w 5421362"/>
                <a:gd name="connsiteY35" fmla="*/ 4715366 h 6199726"/>
                <a:gd name="connsiteX36" fmla="*/ 2771689 w 5421362"/>
                <a:gd name="connsiteY36" fmla="*/ 5012089 h 6199726"/>
                <a:gd name="connsiteX37" fmla="*/ 2315426 w 5421362"/>
                <a:gd name="connsiteY37" fmla="*/ 5092438 h 6199726"/>
                <a:gd name="connsiteX38" fmla="*/ 1495294 w 5421362"/>
                <a:gd name="connsiteY38" fmla="*/ 4922756 h 6199726"/>
                <a:gd name="connsiteX39" fmla="*/ 760003 w 5421362"/>
                <a:gd name="connsiteY39" fmla="*/ 4187465 h 6199726"/>
                <a:gd name="connsiteX40" fmla="*/ 260382 w 5421362"/>
                <a:gd name="connsiteY40" fmla="*/ 3291919 h 6199726"/>
                <a:gd name="connsiteX41" fmla="*/ 5859 w 5421362"/>
                <a:gd name="connsiteY41" fmla="*/ 2924273 h 6199726"/>
                <a:gd name="connsiteX42" fmla="*/ 109554 w 5421362"/>
                <a:gd name="connsiteY42" fmla="*/ 3518162 h 6199726"/>
                <a:gd name="connsiteX43" fmla="*/ 420638 w 5421362"/>
                <a:gd name="connsiteY43" fmla="*/ 4922756 h 6199726"/>
                <a:gd name="connsiteX44" fmla="*/ 910832 w 5421362"/>
                <a:gd name="connsiteY44" fmla="*/ 5544925 h 6199726"/>
                <a:gd name="connsiteX45" fmla="*/ 1523574 w 5421362"/>
                <a:gd name="connsiteY45" fmla="*/ 5761741 h 6199726"/>
                <a:gd name="connsiteX46" fmla="*/ 2336968 w 5421362"/>
                <a:gd name="connsiteY46" fmla="*/ 5729895 h 6199726"/>
                <a:gd name="connsiteX47" fmla="*/ 3483886 w 5421362"/>
                <a:gd name="connsiteY47" fmla="*/ 5540090 h 6199726"/>
                <a:gd name="connsiteX48" fmla="*/ 3704096 w 5421362"/>
                <a:gd name="connsiteY48" fmla="*/ 5581363 h 6199726"/>
                <a:gd name="connsiteX49" fmla="*/ 3506134 w 5421362"/>
                <a:gd name="connsiteY49" fmla="*/ 6199726 h 6199726"/>
                <a:gd name="connsiteX0" fmla="*/ 4469964 w 5421094"/>
                <a:gd name="connsiteY0" fmla="*/ 6067991 h 6199726"/>
                <a:gd name="connsiteX1" fmla="*/ 4204745 w 5421094"/>
                <a:gd name="connsiteY1" fmla="*/ 5516795 h 6199726"/>
                <a:gd name="connsiteX2" fmla="*/ 4281733 w 5421094"/>
                <a:gd name="connsiteY2" fmla="*/ 5237444 h 6199726"/>
                <a:gd name="connsiteX3" fmla="*/ 4631881 w 5421094"/>
                <a:gd name="connsiteY3" fmla="*/ 4847191 h 6199726"/>
                <a:gd name="connsiteX4" fmla="*/ 5058626 w 5421094"/>
                <a:gd name="connsiteY4" fmla="*/ 3800966 h 6199726"/>
                <a:gd name="connsiteX5" fmla="*/ 5416844 w 5421094"/>
                <a:gd name="connsiteY5" fmla="*/ 2735737 h 6199726"/>
                <a:gd name="connsiteX6" fmla="*/ 5209455 w 5421094"/>
                <a:gd name="connsiteY6" fmla="*/ 2801725 h 6199726"/>
                <a:gd name="connsiteX7" fmla="*/ 4553133 w 5421094"/>
                <a:gd name="connsiteY7" fmla="*/ 3267454 h 6199726"/>
                <a:gd name="connsiteX8" fmla="*/ 3722857 w 5421094"/>
                <a:gd name="connsiteY8" fmla="*/ 4079130 h 6199726"/>
                <a:gd name="connsiteX9" fmla="*/ 3757727 w 5421094"/>
                <a:gd name="connsiteY9" fmla="*/ 3546442 h 6199726"/>
                <a:gd name="connsiteX10" fmla="*/ 4087665 w 5421094"/>
                <a:gd name="connsiteY10" fmla="*/ 2009873 h 6199726"/>
                <a:gd name="connsiteX11" fmla="*/ 4285628 w 5421094"/>
                <a:gd name="connsiteY11" fmla="*/ 1302863 h 6199726"/>
                <a:gd name="connsiteX12" fmla="*/ 4313908 w 5421094"/>
                <a:gd name="connsiteY12" fmla="*/ 963498 h 6199726"/>
                <a:gd name="connsiteX13" fmla="*/ 4049958 w 5421094"/>
                <a:gd name="connsiteY13" fmla="*/ 1199168 h 6199726"/>
                <a:gd name="connsiteX14" fmla="*/ 3569191 w 5421094"/>
                <a:gd name="connsiteY14" fmla="*/ 1840191 h 6199726"/>
                <a:gd name="connsiteX15" fmla="*/ 3408935 w 5421094"/>
                <a:gd name="connsiteY15" fmla="*/ 2349238 h 6199726"/>
                <a:gd name="connsiteX16" fmla="*/ 3324094 w 5421094"/>
                <a:gd name="connsiteY16" fmla="*/ 3518162 h 6199726"/>
                <a:gd name="connsiteX17" fmla="*/ 3267533 w 5421094"/>
                <a:gd name="connsiteY17" fmla="*/ 4093197 h 6199726"/>
                <a:gd name="connsiteX18" fmla="*/ 3224446 w 5421094"/>
                <a:gd name="connsiteY18" fmla="*/ 3852295 h 6199726"/>
                <a:gd name="connsiteX19" fmla="*/ 3069570 w 5421094"/>
                <a:gd name="connsiteY19" fmla="*/ 3188224 h 6199726"/>
                <a:gd name="connsiteX20" fmla="*/ 2428547 w 5421094"/>
                <a:gd name="connsiteY20" fmla="*/ 1604521 h 6199726"/>
                <a:gd name="connsiteX21" fmla="*/ 2042048 w 5421094"/>
                <a:gd name="connsiteY21" fmla="*/ 680694 h 6199726"/>
                <a:gd name="connsiteX22" fmla="*/ 1976061 w 5421094"/>
                <a:gd name="connsiteY22" fmla="*/ 237634 h 6199726"/>
                <a:gd name="connsiteX23" fmla="*/ 1853512 w 5421094"/>
                <a:gd name="connsiteY23" fmla="*/ 1964 h 6199726"/>
                <a:gd name="connsiteX24" fmla="*/ 1674403 w 5421094"/>
                <a:gd name="connsiteY24" fmla="*/ 360183 h 6199726"/>
                <a:gd name="connsiteX25" fmla="*/ 1504721 w 5421094"/>
                <a:gd name="connsiteY25" fmla="*/ 1415985 h 6199726"/>
                <a:gd name="connsiteX26" fmla="*/ 1919500 w 5421094"/>
                <a:gd name="connsiteY26" fmla="*/ 2745164 h 6199726"/>
                <a:gd name="connsiteX27" fmla="*/ 2525505 w 5421094"/>
                <a:gd name="connsiteY27" fmla="*/ 3885807 h 6199726"/>
                <a:gd name="connsiteX28" fmla="*/ 2343706 w 5421094"/>
                <a:gd name="connsiteY28" fmla="*/ 3734978 h 6199726"/>
                <a:gd name="connsiteX29" fmla="*/ 1259624 w 5421094"/>
                <a:gd name="connsiteY29" fmla="*/ 2566055 h 6199726"/>
                <a:gd name="connsiteX30" fmla="*/ 760003 w 5421094"/>
                <a:gd name="connsiteY30" fmla="*/ 2019300 h 6199726"/>
                <a:gd name="connsiteX31" fmla="*/ 213248 w 5421094"/>
                <a:gd name="connsiteY31" fmla="*/ 1510253 h 6199726"/>
                <a:gd name="connsiteX32" fmla="*/ 213248 w 5421094"/>
                <a:gd name="connsiteY32" fmla="*/ 1642228 h 6199726"/>
                <a:gd name="connsiteX33" fmla="*/ 694015 w 5421094"/>
                <a:gd name="connsiteY33" fmla="*/ 2980834 h 6199726"/>
                <a:gd name="connsiteX34" fmla="*/ 1287904 w 5421094"/>
                <a:gd name="connsiteY34" fmla="*/ 4102624 h 6199726"/>
                <a:gd name="connsiteX35" fmla="*/ 2042048 w 5421094"/>
                <a:gd name="connsiteY35" fmla="*/ 4715366 h 6199726"/>
                <a:gd name="connsiteX36" fmla="*/ 2771689 w 5421094"/>
                <a:gd name="connsiteY36" fmla="*/ 5012089 h 6199726"/>
                <a:gd name="connsiteX37" fmla="*/ 2315426 w 5421094"/>
                <a:gd name="connsiteY37" fmla="*/ 5092438 h 6199726"/>
                <a:gd name="connsiteX38" fmla="*/ 1495294 w 5421094"/>
                <a:gd name="connsiteY38" fmla="*/ 4922756 h 6199726"/>
                <a:gd name="connsiteX39" fmla="*/ 760003 w 5421094"/>
                <a:gd name="connsiteY39" fmla="*/ 4187465 h 6199726"/>
                <a:gd name="connsiteX40" fmla="*/ 260382 w 5421094"/>
                <a:gd name="connsiteY40" fmla="*/ 3291919 h 6199726"/>
                <a:gd name="connsiteX41" fmla="*/ 5859 w 5421094"/>
                <a:gd name="connsiteY41" fmla="*/ 2924273 h 6199726"/>
                <a:gd name="connsiteX42" fmla="*/ 109554 w 5421094"/>
                <a:gd name="connsiteY42" fmla="*/ 3518162 h 6199726"/>
                <a:gd name="connsiteX43" fmla="*/ 420638 w 5421094"/>
                <a:gd name="connsiteY43" fmla="*/ 4922756 h 6199726"/>
                <a:gd name="connsiteX44" fmla="*/ 910832 w 5421094"/>
                <a:gd name="connsiteY44" fmla="*/ 5544925 h 6199726"/>
                <a:gd name="connsiteX45" fmla="*/ 1523574 w 5421094"/>
                <a:gd name="connsiteY45" fmla="*/ 5761741 h 6199726"/>
                <a:gd name="connsiteX46" fmla="*/ 2336968 w 5421094"/>
                <a:gd name="connsiteY46" fmla="*/ 5729895 h 6199726"/>
                <a:gd name="connsiteX47" fmla="*/ 3483886 w 5421094"/>
                <a:gd name="connsiteY47" fmla="*/ 5540090 h 6199726"/>
                <a:gd name="connsiteX48" fmla="*/ 3704096 w 5421094"/>
                <a:gd name="connsiteY48" fmla="*/ 5581363 h 6199726"/>
                <a:gd name="connsiteX49" fmla="*/ 3506134 w 5421094"/>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22857 w 5426208"/>
                <a:gd name="connsiteY8" fmla="*/ 4079130 h 6199726"/>
                <a:gd name="connsiteX9" fmla="*/ 3757727 w 5426208"/>
                <a:gd name="connsiteY9" fmla="*/ 3546442 h 6199726"/>
                <a:gd name="connsiteX10" fmla="*/ 4087665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24094 w 5426208"/>
                <a:gd name="connsiteY16" fmla="*/ 3518162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22857 w 5426208"/>
                <a:gd name="connsiteY8" fmla="*/ 4079130 h 6199726"/>
                <a:gd name="connsiteX9" fmla="*/ 3757727 w 5426208"/>
                <a:gd name="connsiteY9" fmla="*/ 3546442 h 6199726"/>
                <a:gd name="connsiteX10" fmla="*/ 4087665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05110 w 5426208"/>
                <a:gd name="connsiteY16" fmla="*/ 3464374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22857 w 5426208"/>
                <a:gd name="connsiteY8" fmla="*/ 4079130 h 6199726"/>
                <a:gd name="connsiteX9" fmla="*/ 3757727 w 5426208"/>
                <a:gd name="connsiteY9" fmla="*/ 3546442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05110 w 5426208"/>
                <a:gd name="connsiteY16" fmla="*/ 3464374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35513 w 5426208"/>
                <a:gd name="connsiteY8" fmla="*/ 4101278 h 6199726"/>
                <a:gd name="connsiteX9" fmla="*/ 3757727 w 5426208"/>
                <a:gd name="connsiteY9" fmla="*/ 3546442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05110 w 5426208"/>
                <a:gd name="connsiteY16" fmla="*/ 3464374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35513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05110 w 5426208"/>
                <a:gd name="connsiteY16" fmla="*/ 3464374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05110 w 5426208"/>
                <a:gd name="connsiteY16" fmla="*/ 3464374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224446 w 5426208"/>
                <a:gd name="connsiteY18" fmla="*/ 3852295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85802 w 5426208"/>
                <a:gd name="connsiteY38" fmla="*/ 4878460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85802 w 5426208"/>
                <a:gd name="connsiteY38" fmla="*/ 4878460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85802 w 5426208"/>
                <a:gd name="connsiteY38" fmla="*/ 4878460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287203 w 5426208"/>
                <a:gd name="connsiteY16" fmla="*/ 3409262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85802 w 5426208"/>
                <a:gd name="connsiteY38" fmla="*/ 4878460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465260 w 5426208"/>
                <a:gd name="connsiteY12" fmla="*/ 875787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287203 w 5426208"/>
                <a:gd name="connsiteY16" fmla="*/ 3409262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85802 w 5426208"/>
                <a:gd name="connsiteY38" fmla="*/ 4878460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465260 w 5426208"/>
                <a:gd name="connsiteY12" fmla="*/ 875787 h 6199726"/>
                <a:gd name="connsiteX13" fmla="*/ 4049958 w 5426208"/>
                <a:gd name="connsiteY13" fmla="*/ 1199168 h 6199726"/>
                <a:gd name="connsiteX14" fmla="*/ 3408935 w 5426208"/>
                <a:gd name="connsiteY14" fmla="*/ 2349238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596120 w 5426208"/>
                <a:gd name="connsiteY12" fmla="*/ 925301 h 6199726"/>
                <a:gd name="connsiteX13" fmla="*/ 4049958 w 5426208"/>
                <a:gd name="connsiteY13" fmla="*/ 1199168 h 6199726"/>
                <a:gd name="connsiteX14" fmla="*/ 3408935 w 5426208"/>
                <a:gd name="connsiteY14" fmla="*/ 2349238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08935 w 5426208"/>
                <a:gd name="connsiteY14" fmla="*/ 2349238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798859 w 5426208"/>
                <a:gd name="connsiteY9" fmla="*/ 3549606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08935 w 5426208"/>
                <a:gd name="connsiteY14" fmla="*/ 2349238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08935 w 5426208"/>
                <a:gd name="connsiteY14" fmla="*/ 2349238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15002 w 5426208"/>
                <a:gd name="connsiteY27" fmla="*/ 377764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286298 w 5426208"/>
                <a:gd name="connsiteY27" fmla="*/ 3820319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425170 w 5426208"/>
                <a:gd name="connsiteY27" fmla="*/ 3979927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41484 w 5426208"/>
                <a:gd name="connsiteY27" fmla="*/ 4066317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321818 w 5426208"/>
                <a:gd name="connsiteY2" fmla="*/ 5223618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21818 w 5426208"/>
                <a:gd name="connsiteY2" fmla="*/ 5223618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69727 w 5426208"/>
                <a:gd name="connsiteY45" fmla="*/ 5813687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69727 w 5426208"/>
                <a:gd name="connsiteY45" fmla="*/ 5813687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4002122 w 5426208"/>
                <a:gd name="connsiteY9" fmla="*/ 3520509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69727 w 5426208"/>
                <a:gd name="connsiteY45" fmla="*/ 5813687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4002122 w 5426208"/>
                <a:gd name="connsiteY9" fmla="*/ 3520509 h 6199726"/>
                <a:gd name="connsiteX10" fmla="*/ 4261463 w 5426208"/>
                <a:gd name="connsiteY10" fmla="*/ 1983295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69727 w 5426208"/>
                <a:gd name="connsiteY45" fmla="*/ 5813687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4002122 w 5426208"/>
                <a:gd name="connsiteY9" fmla="*/ 3520509 h 6199726"/>
                <a:gd name="connsiteX10" fmla="*/ 4261463 w 5426208"/>
                <a:gd name="connsiteY10" fmla="*/ 1983295 h 6199726"/>
                <a:gd name="connsiteX11" fmla="*/ 4416873 w 5426208"/>
                <a:gd name="connsiteY11" fmla="*/ 1383755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69727 w 5426208"/>
                <a:gd name="connsiteY45" fmla="*/ 5813687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391566 w 5426208"/>
                <a:gd name="connsiteY19" fmla="*/ 1651870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25505 w 5426208"/>
                <a:gd name="connsiteY26" fmla="*/ 3885812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87904 w 5426208"/>
                <a:gd name="connsiteY33" fmla="*/ 4102629 h 6199731"/>
                <a:gd name="connsiteX34" fmla="*/ 2042048 w 5426208"/>
                <a:gd name="connsiteY34" fmla="*/ 471537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25505 w 5426208"/>
                <a:gd name="connsiteY26" fmla="*/ 3885812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87904 w 5426208"/>
                <a:gd name="connsiteY33" fmla="*/ 4102629 h 6199731"/>
                <a:gd name="connsiteX34" fmla="*/ 2042048 w 5426208"/>
                <a:gd name="connsiteY34" fmla="*/ 471537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87904 w 5426208"/>
                <a:gd name="connsiteY33" fmla="*/ 4102629 h 6199731"/>
                <a:gd name="connsiteX34" fmla="*/ 2042048 w 5426208"/>
                <a:gd name="connsiteY34" fmla="*/ 471537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87904 w 5426208"/>
                <a:gd name="connsiteY33" fmla="*/ 4102629 h 6199731"/>
                <a:gd name="connsiteX34" fmla="*/ 2042048 w 5426208"/>
                <a:gd name="connsiteY34" fmla="*/ 471537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87904 w 5426208"/>
                <a:gd name="connsiteY33" fmla="*/ 410262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631307 w 5426208"/>
                <a:gd name="connsiteY35" fmla="*/ 497455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631307 w 5426208"/>
                <a:gd name="connsiteY35" fmla="*/ 497455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631307 w 5426208"/>
                <a:gd name="connsiteY35" fmla="*/ 4974554 h 6199731"/>
                <a:gd name="connsiteX36" fmla="*/ 2175214 w 5426208"/>
                <a:gd name="connsiteY36" fmla="*/ 500535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631307 w 5426208"/>
                <a:gd name="connsiteY35" fmla="*/ 4974554 h 6199731"/>
                <a:gd name="connsiteX36" fmla="*/ 2175214 w 5426208"/>
                <a:gd name="connsiteY36" fmla="*/ 5005357 h 6199731"/>
                <a:gd name="connsiteX37" fmla="*/ 1502268 w 5426208"/>
                <a:gd name="connsiteY37" fmla="*/ 4791324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631307 w 5426208"/>
                <a:gd name="connsiteY35" fmla="*/ 4974554 h 6199731"/>
                <a:gd name="connsiteX36" fmla="*/ 2175214 w 5426208"/>
                <a:gd name="connsiteY36" fmla="*/ 5005357 h 6199731"/>
                <a:gd name="connsiteX37" fmla="*/ 1502268 w 5426208"/>
                <a:gd name="connsiteY37" fmla="*/ 4791324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8369 h 6200104"/>
                <a:gd name="connsiteX1" fmla="*/ 4282215 w 5426208"/>
                <a:gd name="connsiteY1" fmla="*/ 5520614 h 6200104"/>
                <a:gd name="connsiteX2" fmla="*/ 4330110 w 5426208"/>
                <a:gd name="connsiteY2" fmla="*/ 5252555 h 6200104"/>
                <a:gd name="connsiteX3" fmla="*/ 4631881 w 5426208"/>
                <a:gd name="connsiteY3" fmla="*/ 4847569 h 6200104"/>
                <a:gd name="connsiteX4" fmla="*/ 5058626 w 5426208"/>
                <a:gd name="connsiteY4" fmla="*/ 3801344 h 6200104"/>
                <a:gd name="connsiteX5" fmla="*/ 5416844 w 5426208"/>
                <a:gd name="connsiteY5" fmla="*/ 2736115 h 6200104"/>
                <a:gd name="connsiteX6" fmla="*/ 5253752 w 5426208"/>
                <a:gd name="connsiteY6" fmla="*/ 2748315 h 6200104"/>
                <a:gd name="connsiteX7" fmla="*/ 4553133 w 5426208"/>
                <a:gd name="connsiteY7" fmla="*/ 3267832 h 6200104"/>
                <a:gd name="connsiteX8" fmla="*/ 3980892 w 5426208"/>
                <a:gd name="connsiteY8" fmla="*/ 4210985 h 6200104"/>
                <a:gd name="connsiteX9" fmla="*/ 4002122 w 5426208"/>
                <a:gd name="connsiteY9" fmla="*/ 3520887 h 6200104"/>
                <a:gd name="connsiteX10" fmla="*/ 4261463 w 5426208"/>
                <a:gd name="connsiteY10" fmla="*/ 1983673 h 6200104"/>
                <a:gd name="connsiteX11" fmla="*/ 4416873 w 5426208"/>
                <a:gd name="connsiteY11" fmla="*/ 1384133 h 6200104"/>
                <a:gd name="connsiteX12" fmla="*/ 4596120 w 5426208"/>
                <a:gd name="connsiteY12" fmla="*/ 925679 h 6200104"/>
                <a:gd name="connsiteX13" fmla="*/ 4049958 w 5426208"/>
                <a:gd name="connsiteY13" fmla="*/ 1199546 h 6200104"/>
                <a:gd name="connsiteX14" fmla="*/ 3488008 w 5426208"/>
                <a:gd name="connsiteY14" fmla="*/ 2315967 h 6200104"/>
                <a:gd name="connsiteX15" fmla="*/ 3287203 w 5426208"/>
                <a:gd name="connsiteY15" fmla="*/ 3409640 h 6200104"/>
                <a:gd name="connsiteX16" fmla="*/ 3292845 w 5426208"/>
                <a:gd name="connsiteY16" fmla="*/ 4093575 h 6200104"/>
                <a:gd name="connsiteX17" fmla="*/ 3192806 w 5426208"/>
                <a:gd name="connsiteY17" fmla="*/ 3843181 h 6200104"/>
                <a:gd name="connsiteX18" fmla="*/ 3006290 w 5426208"/>
                <a:gd name="connsiteY18" fmla="*/ 2973449 h 6200104"/>
                <a:gd name="connsiteX19" fmla="*/ 2437902 w 5426208"/>
                <a:gd name="connsiteY19" fmla="*/ 1629218 h 6200104"/>
                <a:gd name="connsiteX20" fmla="*/ 2116465 w 5426208"/>
                <a:gd name="connsiteY20" fmla="*/ 842913 h 6200104"/>
                <a:gd name="connsiteX21" fmla="*/ 1976061 w 5426208"/>
                <a:gd name="connsiteY21" fmla="*/ 238012 h 6200104"/>
                <a:gd name="connsiteX22" fmla="*/ 1853512 w 5426208"/>
                <a:gd name="connsiteY22" fmla="*/ 2342 h 6200104"/>
                <a:gd name="connsiteX23" fmla="*/ 1674403 w 5426208"/>
                <a:gd name="connsiteY23" fmla="*/ 360561 h 6200104"/>
                <a:gd name="connsiteX24" fmla="*/ 1504721 w 5426208"/>
                <a:gd name="connsiteY24" fmla="*/ 1416363 h 6200104"/>
                <a:gd name="connsiteX25" fmla="*/ 1919500 w 5426208"/>
                <a:gd name="connsiteY25" fmla="*/ 2745542 h 6200104"/>
                <a:gd name="connsiteX26" fmla="*/ 2511779 w 5426208"/>
                <a:gd name="connsiteY26" fmla="*/ 3913253 h 6200104"/>
                <a:gd name="connsiteX27" fmla="*/ 2507282 w 5426208"/>
                <a:gd name="connsiteY27" fmla="*/ 4079404 h 6200104"/>
                <a:gd name="connsiteX28" fmla="*/ 1259624 w 5426208"/>
                <a:gd name="connsiteY28" fmla="*/ 2566433 h 6200104"/>
                <a:gd name="connsiteX29" fmla="*/ 760003 w 5426208"/>
                <a:gd name="connsiteY29" fmla="*/ 2019678 h 6200104"/>
                <a:gd name="connsiteX30" fmla="*/ 213248 w 5426208"/>
                <a:gd name="connsiteY30" fmla="*/ 1510631 h 6200104"/>
                <a:gd name="connsiteX31" fmla="*/ 213248 w 5426208"/>
                <a:gd name="connsiteY31" fmla="*/ 1642606 h 6200104"/>
                <a:gd name="connsiteX32" fmla="*/ 694015 w 5426208"/>
                <a:gd name="connsiteY32" fmla="*/ 2981212 h 6200104"/>
                <a:gd name="connsiteX33" fmla="*/ 1253280 w 5426208"/>
                <a:gd name="connsiteY33" fmla="*/ 4011172 h 6200104"/>
                <a:gd name="connsiteX34" fmla="*/ 2015715 w 5426208"/>
                <a:gd name="connsiteY34" fmla="*/ 4652474 h 6200104"/>
                <a:gd name="connsiteX35" fmla="*/ 2631307 w 5426208"/>
                <a:gd name="connsiteY35" fmla="*/ 4974927 h 6200104"/>
                <a:gd name="connsiteX36" fmla="*/ 2175214 w 5426208"/>
                <a:gd name="connsiteY36" fmla="*/ 5005730 h 6200104"/>
                <a:gd name="connsiteX37" fmla="*/ 1502268 w 5426208"/>
                <a:gd name="connsiteY37" fmla="*/ 4791697 h 6200104"/>
                <a:gd name="connsiteX38" fmla="*/ 760003 w 5426208"/>
                <a:gd name="connsiteY38" fmla="*/ 4187843 h 6200104"/>
                <a:gd name="connsiteX39" fmla="*/ 260382 w 5426208"/>
                <a:gd name="connsiteY39" fmla="*/ 3292297 h 6200104"/>
                <a:gd name="connsiteX40" fmla="*/ 5859 w 5426208"/>
                <a:gd name="connsiteY40" fmla="*/ 2924651 h 6200104"/>
                <a:gd name="connsiteX41" fmla="*/ 109554 w 5426208"/>
                <a:gd name="connsiteY41" fmla="*/ 3518540 h 6200104"/>
                <a:gd name="connsiteX42" fmla="*/ 420638 w 5426208"/>
                <a:gd name="connsiteY42" fmla="*/ 4923134 h 6200104"/>
                <a:gd name="connsiteX43" fmla="*/ 967661 w 5426208"/>
                <a:gd name="connsiteY43" fmla="*/ 5506585 h 6200104"/>
                <a:gd name="connsiteX44" fmla="*/ 1523574 w 5426208"/>
                <a:gd name="connsiteY44" fmla="*/ 5762119 h 6200104"/>
                <a:gd name="connsiteX45" fmla="*/ 2471273 w 5426208"/>
                <a:gd name="connsiteY45" fmla="*/ 5842271 h 6200104"/>
                <a:gd name="connsiteX46" fmla="*/ 3384948 w 5426208"/>
                <a:gd name="connsiteY46" fmla="*/ 5645745 h 6200104"/>
                <a:gd name="connsiteX47" fmla="*/ 3500869 w 5426208"/>
                <a:gd name="connsiteY47" fmla="*/ 5718886 h 6200104"/>
                <a:gd name="connsiteX48" fmla="*/ 3506134 w 5426208"/>
                <a:gd name="connsiteY48" fmla="*/ 6200104 h 6200104"/>
                <a:gd name="connsiteX0" fmla="*/ 4469964 w 5426208"/>
                <a:gd name="connsiteY0" fmla="*/ 6083203 h 6214938"/>
                <a:gd name="connsiteX1" fmla="*/ 4282215 w 5426208"/>
                <a:gd name="connsiteY1" fmla="*/ 5535448 h 6214938"/>
                <a:gd name="connsiteX2" fmla="*/ 4330110 w 5426208"/>
                <a:gd name="connsiteY2" fmla="*/ 5267389 h 6214938"/>
                <a:gd name="connsiteX3" fmla="*/ 4631881 w 5426208"/>
                <a:gd name="connsiteY3" fmla="*/ 4862403 h 6214938"/>
                <a:gd name="connsiteX4" fmla="*/ 5058626 w 5426208"/>
                <a:gd name="connsiteY4" fmla="*/ 3816178 h 6214938"/>
                <a:gd name="connsiteX5" fmla="*/ 5416844 w 5426208"/>
                <a:gd name="connsiteY5" fmla="*/ 2750949 h 6214938"/>
                <a:gd name="connsiteX6" fmla="*/ 5253752 w 5426208"/>
                <a:gd name="connsiteY6" fmla="*/ 2763149 h 6214938"/>
                <a:gd name="connsiteX7" fmla="*/ 4553133 w 5426208"/>
                <a:gd name="connsiteY7" fmla="*/ 3282666 h 6214938"/>
                <a:gd name="connsiteX8" fmla="*/ 3980892 w 5426208"/>
                <a:gd name="connsiteY8" fmla="*/ 4225819 h 6214938"/>
                <a:gd name="connsiteX9" fmla="*/ 4002122 w 5426208"/>
                <a:gd name="connsiteY9" fmla="*/ 3535721 h 6214938"/>
                <a:gd name="connsiteX10" fmla="*/ 4261463 w 5426208"/>
                <a:gd name="connsiteY10" fmla="*/ 1998507 h 6214938"/>
                <a:gd name="connsiteX11" fmla="*/ 4416873 w 5426208"/>
                <a:gd name="connsiteY11" fmla="*/ 1398967 h 6214938"/>
                <a:gd name="connsiteX12" fmla="*/ 4596120 w 5426208"/>
                <a:gd name="connsiteY12" fmla="*/ 940513 h 6214938"/>
                <a:gd name="connsiteX13" fmla="*/ 4049958 w 5426208"/>
                <a:gd name="connsiteY13" fmla="*/ 1214380 h 6214938"/>
                <a:gd name="connsiteX14" fmla="*/ 3488008 w 5426208"/>
                <a:gd name="connsiteY14" fmla="*/ 2330801 h 6214938"/>
                <a:gd name="connsiteX15" fmla="*/ 3287203 w 5426208"/>
                <a:gd name="connsiteY15" fmla="*/ 3424474 h 6214938"/>
                <a:gd name="connsiteX16" fmla="*/ 3292845 w 5426208"/>
                <a:gd name="connsiteY16" fmla="*/ 4108409 h 6214938"/>
                <a:gd name="connsiteX17" fmla="*/ 3192806 w 5426208"/>
                <a:gd name="connsiteY17" fmla="*/ 3858015 h 6214938"/>
                <a:gd name="connsiteX18" fmla="*/ 3006290 w 5426208"/>
                <a:gd name="connsiteY18" fmla="*/ 2988283 h 6214938"/>
                <a:gd name="connsiteX19" fmla="*/ 2437902 w 5426208"/>
                <a:gd name="connsiteY19" fmla="*/ 1644052 h 6214938"/>
                <a:gd name="connsiteX20" fmla="*/ 2116465 w 5426208"/>
                <a:gd name="connsiteY20" fmla="*/ 857747 h 6214938"/>
                <a:gd name="connsiteX21" fmla="*/ 1976061 w 5426208"/>
                <a:gd name="connsiteY21" fmla="*/ 252846 h 6214938"/>
                <a:gd name="connsiteX22" fmla="*/ 1853512 w 5426208"/>
                <a:gd name="connsiteY22" fmla="*/ 17176 h 6214938"/>
                <a:gd name="connsiteX23" fmla="*/ 1612673 w 5426208"/>
                <a:gd name="connsiteY23" fmla="*/ 683202 h 6214938"/>
                <a:gd name="connsiteX24" fmla="*/ 1504721 w 5426208"/>
                <a:gd name="connsiteY24" fmla="*/ 1431197 h 6214938"/>
                <a:gd name="connsiteX25" fmla="*/ 1919500 w 5426208"/>
                <a:gd name="connsiteY25" fmla="*/ 2760376 h 6214938"/>
                <a:gd name="connsiteX26" fmla="*/ 2511779 w 5426208"/>
                <a:gd name="connsiteY26" fmla="*/ 3928087 h 6214938"/>
                <a:gd name="connsiteX27" fmla="*/ 2507282 w 5426208"/>
                <a:gd name="connsiteY27" fmla="*/ 4094238 h 6214938"/>
                <a:gd name="connsiteX28" fmla="*/ 1259624 w 5426208"/>
                <a:gd name="connsiteY28" fmla="*/ 2581267 h 6214938"/>
                <a:gd name="connsiteX29" fmla="*/ 760003 w 5426208"/>
                <a:gd name="connsiteY29" fmla="*/ 2034512 h 6214938"/>
                <a:gd name="connsiteX30" fmla="*/ 213248 w 5426208"/>
                <a:gd name="connsiteY30" fmla="*/ 1525465 h 6214938"/>
                <a:gd name="connsiteX31" fmla="*/ 213248 w 5426208"/>
                <a:gd name="connsiteY31" fmla="*/ 1657440 h 6214938"/>
                <a:gd name="connsiteX32" fmla="*/ 694015 w 5426208"/>
                <a:gd name="connsiteY32" fmla="*/ 2996046 h 6214938"/>
                <a:gd name="connsiteX33" fmla="*/ 1253280 w 5426208"/>
                <a:gd name="connsiteY33" fmla="*/ 4026006 h 6214938"/>
                <a:gd name="connsiteX34" fmla="*/ 2015715 w 5426208"/>
                <a:gd name="connsiteY34" fmla="*/ 4667308 h 6214938"/>
                <a:gd name="connsiteX35" fmla="*/ 2631307 w 5426208"/>
                <a:gd name="connsiteY35" fmla="*/ 4989761 h 6214938"/>
                <a:gd name="connsiteX36" fmla="*/ 2175214 w 5426208"/>
                <a:gd name="connsiteY36" fmla="*/ 5020564 h 6214938"/>
                <a:gd name="connsiteX37" fmla="*/ 1502268 w 5426208"/>
                <a:gd name="connsiteY37" fmla="*/ 4806531 h 6214938"/>
                <a:gd name="connsiteX38" fmla="*/ 760003 w 5426208"/>
                <a:gd name="connsiteY38" fmla="*/ 4202677 h 6214938"/>
                <a:gd name="connsiteX39" fmla="*/ 260382 w 5426208"/>
                <a:gd name="connsiteY39" fmla="*/ 3307131 h 6214938"/>
                <a:gd name="connsiteX40" fmla="*/ 5859 w 5426208"/>
                <a:gd name="connsiteY40" fmla="*/ 2939485 h 6214938"/>
                <a:gd name="connsiteX41" fmla="*/ 109554 w 5426208"/>
                <a:gd name="connsiteY41" fmla="*/ 3533374 h 6214938"/>
                <a:gd name="connsiteX42" fmla="*/ 420638 w 5426208"/>
                <a:gd name="connsiteY42" fmla="*/ 4937968 h 6214938"/>
                <a:gd name="connsiteX43" fmla="*/ 967661 w 5426208"/>
                <a:gd name="connsiteY43" fmla="*/ 5521419 h 6214938"/>
                <a:gd name="connsiteX44" fmla="*/ 1523574 w 5426208"/>
                <a:gd name="connsiteY44" fmla="*/ 5776953 h 6214938"/>
                <a:gd name="connsiteX45" fmla="*/ 2471273 w 5426208"/>
                <a:gd name="connsiteY45" fmla="*/ 5857105 h 6214938"/>
                <a:gd name="connsiteX46" fmla="*/ 3384948 w 5426208"/>
                <a:gd name="connsiteY46" fmla="*/ 5660579 h 6214938"/>
                <a:gd name="connsiteX47" fmla="*/ 3500869 w 5426208"/>
                <a:gd name="connsiteY47" fmla="*/ 5733720 h 6214938"/>
                <a:gd name="connsiteX48" fmla="*/ 3506134 w 5426208"/>
                <a:gd name="connsiteY48" fmla="*/ 6214938 h 6214938"/>
                <a:gd name="connsiteX0" fmla="*/ 4469964 w 5426208"/>
                <a:gd name="connsiteY0" fmla="*/ 6068032 h 6199767"/>
                <a:gd name="connsiteX1" fmla="*/ 4282215 w 5426208"/>
                <a:gd name="connsiteY1" fmla="*/ 5520277 h 6199767"/>
                <a:gd name="connsiteX2" fmla="*/ 4330110 w 5426208"/>
                <a:gd name="connsiteY2" fmla="*/ 5252218 h 6199767"/>
                <a:gd name="connsiteX3" fmla="*/ 4631881 w 5426208"/>
                <a:gd name="connsiteY3" fmla="*/ 4847232 h 6199767"/>
                <a:gd name="connsiteX4" fmla="*/ 5058626 w 5426208"/>
                <a:gd name="connsiteY4" fmla="*/ 3801007 h 6199767"/>
                <a:gd name="connsiteX5" fmla="*/ 5416844 w 5426208"/>
                <a:gd name="connsiteY5" fmla="*/ 2735778 h 6199767"/>
                <a:gd name="connsiteX6" fmla="*/ 5253752 w 5426208"/>
                <a:gd name="connsiteY6" fmla="*/ 2747978 h 6199767"/>
                <a:gd name="connsiteX7" fmla="*/ 4553133 w 5426208"/>
                <a:gd name="connsiteY7" fmla="*/ 3267495 h 6199767"/>
                <a:gd name="connsiteX8" fmla="*/ 3980892 w 5426208"/>
                <a:gd name="connsiteY8" fmla="*/ 4210648 h 6199767"/>
                <a:gd name="connsiteX9" fmla="*/ 4002122 w 5426208"/>
                <a:gd name="connsiteY9" fmla="*/ 3520550 h 6199767"/>
                <a:gd name="connsiteX10" fmla="*/ 4261463 w 5426208"/>
                <a:gd name="connsiteY10" fmla="*/ 1983336 h 6199767"/>
                <a:gd name="connsiteX11" fmla="*/ 4416873 w 5426208"/>
                <a:gd name="connsiteY11" fmla="*/ 1383796 h 6199767"/>
                <a:gd name="connsiteX12" fmla="*/ 4596120 w 5426208"/>
                <a:gd name="connsiteY12" fmla="*/ 925342 h 6199767"/>
                <a:gd name="connsiteX13" fmla="*/ 4049958 w 5426208"/>
                <a:gd name="connsiteY13" fmla="*/ 1199209 h 6199767"/>
                <a:gd name="connsiteX14" fmla="*/ 3488008 w 5426208"/>
                <a:gd name="connsiteY14" fmla="*/ 2315630 h 6199767"/>
                <a:gd name="connsiteX15" fmla="*/ 3287203 w 5426208"/>
                <a:gd name="connsiteY15" fmla="*/ 3409303 h 6199767"/>
                <a:gd name="connsiteX16" fmla="*/ 3292845 w 5426208"/>
                <a:gd name="connsiteY16" fmla="*/ 4093238 h 6199767"/>
                <a:gd name="connsiteX17" fmla="*/ 3192806 w 5426208"/>
                <a:gd name="connsiteY17" fmla="*/ 3842844 h 6199767"/>
                <a:gd name="connsiteX18" fmla="*/ 3006290 w 5426208"/>
                <a:gd name="connsiteY18" fmla="*/ 2973112 h 6199767"/>
                <a:gd name="connsiteX19" fmla="*/ 2437902 w 5426208"/>
                <a:gd name="connsiteY19" fmla="*/ 1628881 h 6199767"/>
                <a:gd name="connsiteX20" fmla="*/ 2116465 w 5426208"/>
                <a:gd name="connsiteY20" fmla="*/ 842576 h 6199767"/>
                <a:gd name="connsiteX21" fmla="*/ 1945144 w 5426208"/>
                <a:gd name="connsiteY21" fmla="*/ 474671 h 6199767"/>
                <a:gd name="connsiteX22" fmla="*/ 1853512 w 5426208"/>
                <a:gd name="connsiteY22" fmla="*/ 2005 h 6199767"/>
                <a:gd name="connsiteX23" fmla="*/ 1612673 w 5426208"/>
                <a:gd name="connsiteY23" fmla="*/ 668031 h 6199767"/>
                <a:gd name="connsiteX24" fmla="*/ 1504721 w 5426208"/>
                <a:gd name="connsiteY24" fmla="*/ 1416026 h 6199767"/>
                <a:gd name="connsiteX25" fmla="*/ 1919500 w 5426208"/>
                <a:gd name="connsiteY25" fmla="*/ 2745205 h 6199767"/>
                <a:gd name="connsiteX26" fmla="*/ 2511779 w 5426208"/>
                <a:gd name="connsiteY26" fmla="*/ 3912916 h 6199767"/>
                <a:gd name="connsiteX27" fmla="*/ 2507282 w 5426208"/>
                <a:gd name="connsiteY27" fmla="*/ 4079067 h 6199767"/>
                <a:gd name="connsiteX28" fmla="*/ 1259624 w 5426208"/>
                <a:gd name="connsiteY28" fmla="*/ 2566096 h 6199767"/>
                <a:gd name="connsiteX29" fmla="*/ 760003 w 5426208"/>
                <a:gd name="connsiteY29" fmla="*/ 2019341 h 6199767"/>
                <a:gd name="connsiteX30" fmla="*/ 213248 w 5426208"/>
                <a:gd name="connsiteY30" fmla="*/ 1510294 h 6199767"/>
                <a:gd name="connsiteX31" fmla="*/ 213248 w 5426208"/>
                <a:gd name="connsiteY31" fmla="*/ 1642269 h 6199767"/>
                <a:gd name="connsiteX32" fmla="*/ 694015 w 5426208"/>
                <a:gd name="connsiteY32" fmla="*/ 2980875 h 6199767"/>
                <a:gd name="connsiteX33" fmla="*/ 1253280 w 5426208"/>
                <a:gd name="connsiteY33" fmla="*/ 4010835 h 6199767"/>
                <a:gd name="connsiteX34" fmla="*/ 2015715 w 5426208"/>
                <a:gd name="connsiteY34" fmla="*/ 4652137 h 6199767"/>
                <a:gd name="connsiteX35" fmla="*/ 2631307 w 5426208"/>
                <a:gd name="connsiteY35" fmla="*/ 4974590 h 6199767"/>
                <a:gd name="connsiteX36" fmla="*/ 2175214 w 5426208"/>
                <a:gd name="connsiteY36" fmla="*/ 5005393 h 6199767"/>
                <a:gd name="connsiteX37" fmla="*/ 1502268 w 5426208"/>
                <a:gd name="connsiteY37" fmla="*/ 4791360 h 6199767"/>
                <a:gd name="connsiteX38" fmla="*/ 760003 w 5426208"/>
                <a:gd name="connsiteY38" fmla="*/ 4187506 h 6199767"/>
                <a:gd name="connsiteX39" fmla="*/ 260382 w 5426208"/>
                <a:gd name="connsiteY39" fmla="*/ 3291960 h 6199767"/>
                <a:gd name="connsiteX40" fmla="*/ 5859 w 5426208"/>
                <a:gd name="connsiteY40" fmla="*/ 2924314 h 6199767"/>
                <a:gd name="connsiteX41" fmla="*/ 109554 w 5426208"/>
                <a:gd name="connsiteY41" fmla="*/ 3518203 h 6199767"/>
                <a:gd name="connsiteX42" fmla="*/ 420638 w 5426208"/>
                <a:gd name="connsiteY42" fmla="*/ 4922797 h 6199767"/>
                <a:gd name="connsiteX43" fmla="*/ 967661 w 5426208"/>
                <a:gd name="connsiteY43" fmla="*/ 5506248 h 6199767"/>
                <a:gd name="connsiteX44" fmla="*/ 1523574 w 5426208"/>
                <a:gd name="connsiteY44" fmla="*/ 5761782 h 6199767"/>
                <a:gd name="connsiteX45" fmla="*/ 2471273 w 5426208"/>
                <a:gd name="connsiteY45" fmla="*/ 5841934 h 6199767"/>
                <a:gd name="connsiteX46" fmla="*/ 3384948 w 5426208"/>
                <a:gd name="connsiteY46" fmla="*/ 5645408 h 6199767"/>
                <a:gd name="connsiteX47" fmla="*/ 3500869 w 5426208"/>
                <a:gd name="connsiteY47" fmla="*/ 5718549 h 6199767"/>
                <a:gd name="connsiteX48" fmla="*/ 3506134 w 5426208"/>
                <a:gd name="connsiteY48" fmla="*/ 6199767 h 6199767"/>
                <a:gd name="connsiteX0" fmla="*/ 4469964 w 5426208"/>
                <a:gd name="connsiteY0" fmla="*/ 5783028 h 5914763"/>
                <a:gd name="connsiteX1" fmla="*/ 4282215 w 5426208"/>
                <a:gd name="connsiteY1" fmla="*/ 5235273 h 5914763"/>
                <a:gd name="connsiteX2" fmla="*/ 4330110 w 5426208"/>
                <a:gd name="connsiteY2" fmla="*/ 4967214 h 5914763"/>
                <a:gd name="connsiteX3" fmla="*/ 4631881 w 5426208"/>
                <a:gd name="connsiteY3" fmla="*/ 4562228 h 5914763"/>
                <a:gd name="connsiteX4" fmla="*/ 5058626 w 5426208"/>
                <a:gd name="connsiteY4" fmla="*/ 3516003 h 5914763"/>
                <a:gd name="connsiteX5" fmla="*/ 5416844 w 5426208"/>
                <a:gd name="connsiteY5" fmla="*/ 2450774 h 5914763"/>
                <a:gd name="connsiteX6" fmla="*/ 5253752 w 5426208"/>
                <a:gd name="connsiteY6" fmla="*/ 2462974 h 5914763"/>
                <a:gd name="connsiteX7" fmla="*/ 4553133 w 5426208"/>
                <a:gd name="connsiteY7" fmla="*/ 2982491 h 5914763"/>
                <a:gd name="connsiteX8" fmla="*/ 3980892 w 5426208"/>
                <a:gd name="connsiteY8" fmla="*/ 3925644 h 5914763"/>
                <a:gd name="connsiteX9" fmla="*/ 4002122 w 5426208"/>
                <a:gd name="connsiteY9" fmla="*/ 3235546 h 5914763"/>
                <a:gd name="connsiteX10" fmla="*/ 4261463 w 5426208"/>
                <a:gd name="connsiteY10" fmla="*/ 1698332 h 5914763"/>
                <a:gd name="connsiteX11" fmla="*/ 4416873 w 5426208"/>
                <a:gd name="connsiteY11" fmla="*/ 1098792 h 5914763"/>
                <a:gd name="connsiteX12" fmla="*/ 4596120 w 5426208"/>
                <a:gd name="connsiteY12" fmla="*/ 640338 h 5914763"/>
                <a:gd name="connsiteX13" fmla="*/ 4049958 w 5426208"/>
                <a:gd name="connsiteY13" fmla="*/ 914205 h 5914763"/>
                <a:gd name="connsiteX14" fmla="*/ 3488008 w 5426208"/>
                <a:gd name="connsiteY14" fmla="*/ 2030626 h 5914763"/>
                <a:gd name="connsiteX15" fmla="*/ 3287203 w 5426208"/>
                <a:gd name="connsiteY15" fmla="*/ 3124299 h 5914763"/>
                <a:gd name="connsiteX16" fmla="*/ 3292845 w 5426208"/>
                <a:gd name="connsiteY16" fmla="*/ 3808234 h 5914763"/>
                <a:gd name="connsiteX17" fmla="*/ 3192806 w 5426208"/>
                <a:gd name="connsiteY17" fmla="*/ 3557840 h 5914763"/>
                <a:gd name="connsiteX18" fmla="*/ 3006290 w 5426208"/>
                <a:gd name="connsiteY18" fmla="*/ 2688108 h 5914763"/>
                <a:gd name="connsiteX19" fmla="*/ 2437902 w 5426208"/>
                <a:gd name="connsiteY19" fmla="*/ 1343877 h 5914763"/>
                <a:gd name="connsiteX20" fmla="*/ 2116465 w 5426208"/>
                <a:gd name="connsiteY20" fmla="*/ 557572 h 5914763"/>
                <a:gd name="connsiteX21" fmla="*/ 1945144 w 5426208"/>
                <a:gd name="connsiteY21" fmla="*/ 189667 h 5914763"/>
                <a:gd name="connsiteX22" fmla="*/ 1791527 w 5426208"/>
                <a:gd name="connsiteY22" fmla="*/ 5193 h 5914763"/>
                <a:gd name="connsiteX23" fmla="*/ 1612673 w 5426208"/>
                <a:gd name="connsiteY23" fmla="*/ 383027 h 5914763"/>
                <a:gd name="connsiteX24" fmla="*/ 1504721 w 5426208"/>
                <a:gd name="connsiteY24" fmla="*/ 1131022 h 5914763"/>
                <a:gd name="connsiteX25" fmla="*/ 1919500 w 5426208"/>
                <a:gd name="connsiteY25" fmla="*/ 2460201 h 5914763"/>
                <a:gd name="connsiteX26" fmla="*/ 2511779 w 5426208"/>
                <a:gd name="connsiteY26" fmla="*/ 3627912 h 5914763"/>
                <a:gd name="connsiteX27" fmla="*/ 2507282 w 5426208"/>
                <a:gd name="connsiteY27" fmla="*/ 3794063 h 5914763"/>
                <a:gd name="connsiteX28" fmla="*/ 1259624 w 5426208"/>
                <a:gd name="connsiteY28" fmla="*/ 2281092 h 5914763"/>
                <a:gd name="connsiteX29" fmla="*/ 760003 w 5426208"/>
                <a:gd name="connsiteY29" fmla="*/ 1734337 h 5914763"/>
                <a:gd name="connsiteX30" fmla="*/ 213248 w 5426208"/>
                <a:gd name="connsiteY30" fmla="*/ 1225290 h 5914763"/>
                <a:gd name="connsiteX31" fmla="*/ 213248 w 5426208"/>
                <a:gd name="connsiteY31" fmla="*/ 1357265 h 5914763"/>
                <a:gd name="connsiteX32" fmla="*/ 694015 w 5426208"/>
                <a:gd name="connsiteY32" fmla="*/ 2695871 h 5914763"/>
                <a:gd name="connsiteX33" fmla="*/ 1253280 w 5426208"/>
                <a:gd name="connsiteY33" fmla="*/ 3725831 h 5914763"/>
                <a:gd name="connsiteX34" fmla="*/ 2015715 w 5426208"/>
                <a:gd name="connsiteY34" fmla="*/ 4367133 h 5914763"/>
                <a:gd name="connsiteX35" fmla="*/ 2631307 w 5426208"/>
                <a:gd name="connsiteY35" fmla="*/ 4689586 h 5914763"/>
                <a:gd name="connsiteX36" fmla="*/ 2175214 w 5426208"/>
                <a:gd name="connsiteY36" fmla="*/ 4720389 h 5914763"/>
                <a:gd name="connsiteX37" fmla="*/ 1502268 w 5426208"/>
                <a:gd name="connsiteY37" fmla="*/ 4506356 h 5914763"/>
                <a:gd name="connsiteX38" fmla="*/ 760003 w 5426208"/>
                <a:gd name="connsiteY38" fmla="*/ 3902502 h 5914763"/>
                <a:gd name="connsiteX39" fmla="*/ 260382 w 5426208"/>
                <a:gd name="connsiteY39" fmla="*/ 3006956 h 5914763"/>
                <a:gd name="connsiteX40" fmla="*/ 5859 w 5426208"/>
                <a:gd name="connsiteY40" fmla="*/ 2639310 h 5914763"/>
                <a:gd name="connsiteX41" fmla="*/ 109554 w 5426208"/>
                <a:gd name="connsiteY41" fmla="*/ 3233199 h 5914763"/>
                <a:gd name="connsiteX42" fmla="*/ 420638 w 5426208"/>
                <a:gd name="connsiteY42" fmla="*/ 4637793 h 5914763"/>
                <a:gd name="connsiteX43" fmla="*/ 967661 w 5426208"/>
                <a:gd name="connsiteY43" fmla="*/ 5221244 h 5914763"/>
                <a:gd name="connsiteX44" fmla="*/ 1523574 w 5426208"/>
                <a:gd name="connsiteY44" fmla="*/ 5476778 h 5914763"/>
                <a:gd name="connsiteX45" fmla="*/ 2471273 w 5426208"/>
                <a:gd name="connsiteY45" fmla="*/ 5556930 h 5914763"/>
                <a:gd name="connsiteX46" fmla="*/ 3384948 w 5426208"/>
                <a:gd name="connsiteY46" fmla="*/ 5360404 h 5914763"/>
                <a:gd name="connsiteX47" fmla="*/ 3500869 w 5426208"/>
                <a:gd name="connsiteY47" fmla="*/ 5433545 h 5914763"/>
                <a:gd name="connsiteX48" fmla="*/ 3506134 w 5426208"/>
                <a:gd name="connsiteY48" fmla="*/ 5914763 h 5914763"/>
                <a:gd name="connsiteX0" fmla="*/ 4469964 w 5426208"/>
                <a:gd name="connsiteY0" fmla="*/ 5781273 h 5913008"/>
                <a:gd name="connsiteX1" fmla="*/ 4282215 w 5426208"/>
                <a:gd name="connsiteY1" fmla="*/ 5233518 h 5913008"/>
                <a:gd name="connsiteX2" fmla="*/ 4330110 w 5426208"/>
                <a:gd name="connsiteY2" fmla="*/ 4965459 h 5913008"/>
                <a:gd name="connsiteX3" fmla="*/ 4631881 w 5426208"/>
                <a:gd name="connsiteY3" fmla="*/ 4560473 h 5913008"/>
                <a:gd name="connsiteX4" fmla="*/ 5058626 w 5426208"/>
                <a:gd name="connsiteY4" fmla="*/ 3514248 h 5913008"/>
                <a:gd name="connsiteX5" fmla="*/ 5416844 w 5426208"/>
                <a:gd name="connsiteY5" fmla="*/ 2449019 h 5913008"/>
                <a:gd name="connsiteX6" fmla="*/ 5253752 w 5426208"/>
                <a:gd name="connsiteY6" fmla="*/ 2461219 h 5913008"/>
                <a:gd name="connsiteX7" fmla="*/ 4553133 w 5426208"/>
                <a:gd name="connsiteY7" fmla="*/ 2980736 h 5913008"/>
                <a:gd name="connsiteX8" fmla="*/ 3980892 w 5426208"/>
                <a:gd name="connsiteY8" fmla="*/ 3923889 h 5913008"/>
                <a:gd name="connsiteX9" fmla="*/ 4002122 w 5426208"/>
                <a:gd name="connsiteY9" fmla="*/ 3233791 h 5913008"/>
                <a:gd name="connsiteX10" fmla="*/ 4261463 w 5426208"/>
                <a:gd name="connsiteY10" fmla="*/ 1696577 h 5913008"/>
                <a:gd name="connsiteX11" fmla="*/ 4416873 w 5426208"/>
                <a:gd name="connsiteY11" fmla="*/ 1097037 h 5913008"/>
                <a:gd name="connsiteX12" fmla="*/ 4596120 w 5426208"/>
                <a:gd name="connsiteY12" fmla="*/ 638583 h 5913008"/>
                <a:gd name="connsiteX13" fmla="*/ 4049958 w 5426208"/>
                <a:gd name="connsiteY13" fmla="*/ 912450 h 5913008"/>
                <a:gd name="connsiteX14" fmla="*/ 3488008 w 5426208"/>
                <a:gd name="connsiteY14" fmla="*/ 2028871 h 5913008"/>
                <a:gd name="connsiteX15" fmla="*/ 3287203 w 5426208"/>
                <a:gd name="connsiteY15" fmla="*/ 3122544 h 5913008"/>
                <a:gd name="connsiteX16" fmla="*/ 3292845 w 5426208"/>
                <a:gd name="connsiteY16" fmla="*/ 3806479 h 5913008"/>
                <a:gd name="connsiteX17" fmla="*/ 3192806 w 5426208"/>
                <a:gd name="connsiteY17" fmla="*/ 3556085 h 5913008"/>
                <a:gd name="connsiteX18" fmla="*/ 3006290 w 5426208"/>
                <a:gd name="connsiteY18" fmla="*/ 2686353 h 5913008"/>
                <a:gd name="connsiteX19" fmla="*/ 2437902 w 5426208"/>
                <a:gd name="connsiteY19" fmla="*/ 1342122 h 5913008"/>
                <a:gd name="connsiteX20" fmla="*/ 2116465 w 5426208"/>
                <a:gd name="connsiteY20" fmla="*/ 555817 h 5913008"/>
                <a:gd name="connsiteX21" fmla="*/ 1934158 w 5426208"/>
                <a:gd name="connsiteY21" fmla="*/ 214606 h 5913008"/>
                <a:gd name="connsiteX22" fmla="*/ 1791527 w 5426208"/>
                <a:gd name="connsiteY22" fmla="*/ 3438 h 5913008"/>
                <a:gd name="connsiteX23" fmla="*/ 1612673 w 5426208"/>
                <a:gd name="connsiteY23" fmla="*/ 381272 h 5913008"/>
                <a:gd name="connsiteX24" fmla="*/ 1504721 w 5426208"/>
                <a:gd name="connsiteY24" fmla="*/ 1129267 h 5913008"/>
                <a:gd name="connsiteX25" fmla="*/ 1919500 w 5426208"/>
                <a:gd name="connsiteY25" fmla="*/ 2458446 h 5913008"/>
                <a:gd name="connsiteX26" fmla="*/ 2511779 w 5426208"/>
                <a:gd name="connsiteY26" fmla="*/ 3626157 h 5913008"/>
                <a:gd name="connsiteX27" fmla="*/ 2507282 w 5426208"/>
                <a:gd name="connsiteY27" fmla="*/ 3792308 h 5913008"/>
                <a:gd name="connsiteX28" fmla="*/ 1259624 w 5426208"/>
                <a:gd name="connsiteY28" fmla="*/ 2279337 h 5913008"/>
                <a:gd name="connsiteX29" fmla="*/ 760003 w 5426208"/>
                <a:gd name="connsiteY29" fmla="*/ 1732582 h 5913008"/>
                <a:gd name="connsiteX30" fmla="*/ 213248 w 5426208"/>
                <a:gd name="connsiteY30" fmla="*/ 1223535 h 5913008"/>
                <a:gd name="connsiteX31" fmla="*/ 213248 w 5426208"/>
                <a:gd name="connsiteY31" fmla="*/ 1355510 h 5913008"/>
                <a:gd name="connsiteX32" fmla="*/ 694015 w 5426208"/>
                <a:gd name="connsiteY32" fmla="*/ 2694116 h 5913008"/>
                <a:gd name="connsiteX33" fmla="*/ 1253280 w 5426208"/>
                <a:gd name="connsiteY33" fmla="*/ 3724076 h 5913008"/>
                <a:gd name="connsiteX34" fmla="*/ 2015715 w 5426208"/>
                <a:gd name="connsiteY34" fmla="*/ 4365378 h 5913008"/>
                <a:gd name="connsiteX35" fmla="*/ 2631307 w 5426208"/>
                <a:gd name="connsiteY35" fmla="*/ 4687831 h 5913008"/>
                <a:gd name="connsiteX36" fmla="*/ 2175214 w 5426208"/>
                <a:gd name="connsiteY36" fmla="*/ 4718634 h 5913008"/>
                <a:gd name="connsiteX37" fmla="*/ 1502268 w 5426208"/>
                <a:gd name="connsiteY37" fmla="*/ 4504601 h 5913008"/>
                <a:gd name="connsiteX38" fmla="*/ 760003 w 5426208"/>
                <a:gd name="connsiteY38" fmla="*/ 3900747 h 5913008"/>
                <a:gd name="connsiteX39" fmla="*/ 260382 w 5426208"/>
                <a:gd name="connsiteY39" fmla="*/ 3005201 h 5913008"/>
                <a:gd name="connsiteX40" fmla="*/ 5859 w 5426208"/>
                <a:gd name="connsiteY40" fmla="*/ 2637555 h 5913008"/>
                <a:gd name="connsiteX41" fmla="*/ 109554 w 5426208"/>
                <a:gd name="connsiteY41" fmla="*/ 3231444 h 5913008"/>
                <a:gd name="connsiteX42" fmla="*/ 420638 w 5426208"/>
                <a:gd name="connsiteY42" fmla="*/ 4636038 h 5913008"/>
                <a:gd name="connsiteX43" fmla="*/ 967661 w 5426208"/>
                <a:gd name="connsiteY43" fmla="*/ 5219489 h 5913008"/>
                <a:gd name="connsiteX44" fmla="*/ 1523574 w 5426208"/>
                <a:gd name="connsiteY44" fmla="*/ 5475023 h 5913008"/>
                <a:gd name="connsiteX45" fmla="*/ 2471273 w 5426208"/>
                <a:gd name="connsiteY45" fmla="*/ 5555175 h 5913008"/>
                <a:gd name="connsiteX46" fmla="*/ 3384948 w 5426208"/>
                <a:gd name="connsiteY46" fmla="*/ 5358649 h 5913008"/>
                <a:gd name="connsiteX47" fmla="*/ 3500869 w 5426208"/>
                <a:gd name="connsiteY47" fmla="*/ 5431790 h 5913008"/>
                <a:gd name="connsiteX48" fmla="*/ 3506134 w 5426208"/>
                <a:gd name="connsiteY48" fmla="*/ 5913008 h 5913008"/>
                <a:gd name="connsiteX0" fmla="*/ 4469964 w 5426208"/>
                <a:gd name="connsiteY0" fmla="*/ 5823370 h 5955105"/>
                <a:gd name="connsiteX1" fmla="*/ 4282215 w 5426208"/>
                <a:gd name="connsiteY1" fmla="*/ 5275615 h 5955105"/>
                <a:gd name="connsiteX2" fmla="*/ 4330110 w 5426208"/>
                <a:gd name="connsiteY2" fmla="*/ 5007556 h 5955105"/>
                <a:gd name="connsiteX3" fmla="*/ 4631881 w 5426208"/>
                <a:gd name="connsiteY3" fmla="*/ 4602570 h 5955105"/>
                <a:gd name="connsiteX4" fmla="*/ 5058626 w 5426208"/>
                <a:gd name="connsiteY4" fmla="*/ 3556345 h 5955105"/>
                <a:gd name="connsiteX5" fmla="*/ 5416844 w 5426208"/>
                <a:gd name="connsiteY5" fmla="*/ 2491116 h 5955105"/>
                <a:gd name="connsiteX6" fmla="*/ 5253752 w 5426208"/>
                <a:gd name="connsiteY6" fmla="*/ 2503316 h 5955105"/>
                <a:gd name="connsiteX7" fmla="*/ 4553133 w 5426208"/>
                <a:gd name="connsiteY7" fmla="*/ 3022833 h 5955105"/>
                <a:gd name="connsiteX8" fmla="*/ 3980892 w 5426208"/>
                <a:gd name="connsiteY8" fmla="*/ 3965986 h 5955105"/>
                <a:gd name="connsiteX9" fmla="*/ 4002122 w 5426208"/>
                <a:gd name="connsiteY9" fmla="*/ 3275888 h 5955105"/>
                <a:gd name="connsiteX10" fmla="*/ 4261463 w 5426208"/>
                <a:gd name="connsiteY10" fmla="*/ 1738674 h 5955105"/>
                <a:gd name="connsiteX11" fmla="*/ 4416873 w 5426208"/>
                <a:gd name="connsiteY11" fmla="*/ 1139134 h 5955105"/>
                <a:gd name="connsiteX12" fmla="*/ 4596120 w 5426208"/>
                <a:gd name="connsiteY12" fmla="*/ 680680 h 5955105"/>
                <a:gd name="connsiteX13" fmla="*/ 4049958 w 5426208"/>
                <a:gd name="connsiteY13" fmla="*/ 954547 h 5955105"/>
                <a:gd name="connsiteX14" fmla="*/ 3488008 w 5426208"/>
                <a:gd name="connsiteY14" fmla="*/ 2070968 h 5955105"/>
                <a:gd name="connsiteX15" fmla="*/ 3287203 w 5426208"/>
                <a:gd name="connsiteY15" fmla="*/ 3164641 h 5955105"/>
                <a:gd name="connsiteX16" fmla="*/ 3292845 w 5426208"/>
                <a:gd name="connsiteY16" fmla="*/ 3848576 h 5955105"/>
                <a:gd name="connsiteX17" fmla="*/ 3192806 w 5426208"/>
                <a:gd name="connsiteY17" fmla="*/ 3598182 h 5955105"/>
                <a:gd name="connsiteX18" fmla="*/ 3006290 w 5426208"/>
                <a:gd name="connsiteY18" fmla="*/ 2728450 h 5955105"/>
                <a:gd name="connsiteX19" fmla="*/ 2437902 w 5426208"/>
                <a:gd name="connsiteY19" fmla="*/ 1384219 h 5955105"/>
                <a:gd name="connsiteX20" fmla="*/ 2116465 w 5426208"/>
                <a:gd name="connsiteY20" fmla="*/ 597914 h 5955105"/>
                <a:gd name="connsiteX21" fmla="*/ 1934158 w 5426208"/>
                <a:gd name="connsiteY21" fmla="*/ 256703 h 5955105"/>
                <a:gd name="connsiteX22" fmla="*/ 1791527 w 5426208"/>
                <a:gd name="connsiteY22" fmla="*/ 45535 h 5955105"/>
                <a:gd name="connsiteX23" fmla="*/ 1504721 w 5426208"/>
                <a:gd name="connsiteY23" fmla="*/ 1171364 h 5955105"/>
                <a:gd name="connsiteX24" fmla="*/ 1919500 w 5426208"/>
                <a:gd name="connsiteY24" fmla="*/ 2500543 h 5955105"/>
                <a:gd name="connsiteX25" fmla="*/ 2511779 w 5426208"/>
                <a:gd name="connsiteY25" fmla="*/ 3668254 h 5955105"/>
                <a:gd name="connsiteX26" fmla="*/ 2507282 w 5426208"/>
                <a:gd name="connsiteY26" fmla="*/ 3834405 h 5955105"/>
                <a:gd name="connsiteX27" fmla="*/ 1259624 w 5426208"/>
                <a:gd name="connsiteY27" fmla="*/ 2321434 h 5955105"/>
                <a:gd name="connsiteX28" fmla="*/ 760003 w 5426208"/>
                <a:gd name="connsiteY28" fmla="*/ 1774679 h 5955105"/>
                <a:gd name="connsiteX29" fmla="*/ 213248 w 5426208"/>
                <a:gd name="connsiteY29" fmla="*/ 1265632 h 5955105"/>
                <a:gd name="connsiteX30" fmla="*/ 213248 w 5426208"/>
                <a:gd name="connsiteY30" fmla="*/ 1397607 h 5955105"/>
                <a:gd name="connsiteX31" fmla="*/ 694015 w 5426208"/>
                <a:gd name="connsiteY31" fmla="*/ 2736213 h 5955105"/>
                <a:gd name="connsiteX32" fmla="*/ 1253280 w 5426208"/>
                <a:gd name="connsiteY32" fmla="*/ 3766173 h 5955105"/>
                <a:gd name="connsiteX33" fmla="*/ 2015715 w 5426208"/>
                <a:gd name="connsiteY33" fmla="*/ 4407475 h 5955105"/>
                <a:gd name="connsiteX34" fmla="*/ 2631307 w 5426208"/>
                <a:gd name="connsiteY34" fmla="*/ 4729928 h 5955105"/>
                <a:gd name="connsiteX35" fmla="*/ 2175214 w 5426208"/>
                <a:gd name="connsiteY35" fmla="*/ 4760731 h 5955105"/>
                <a:gd name="connsiteX36" fmla="*/ 1502268 w 5426208"/>
                <a:gd name="connsiteY36" fmla="*/ 4546698 h 5955105"/>
                <a:gd name="connsiteX37" fmla="*/ 760003 w 5426208"/>
                <a:gd name="connsiteY37" fmla="*/ 3942844 h 5955105"/>
                <a:gd name="connsiteX38" fmla="*/ 260382 w 5426208"/>
                <a:gd name="connsiteY38" fmla="*/ 3047298 h 5955105"/>
                <a:gd name="connsiteX39" fmla="*/ 5859 w 5426208"/>
                <a:gd name="connsiteY39" fmla="*/ 2679652 h 5955105"/>
                <a:gd name="connsiteX40" fmla="*/ 109554 w 5426208"/>
                <a:gd name="connsiteY40" fmla="*/ 3273541 h 5955105"/>
                <a:gd name="connsiteX41" fmla="*/ 420638 w 5426208"/>
                <a:gd name="connsiteY41" fmla="*/ 4678135 h 5955105"/>
                <a:gd name="connsiteX42" fmla="*/ 967661 w 5426208"/>
                <a:gd name="connsiteY42" fmla="*/ 5261586 h 5955105"/>
                <a:gd name="connsiteX43" fmla="*/ 1523574 w 5426208"/>
                <a:gd name="connsiteY43" fmla="*/ 5517120 h 5955105"/>
                <a:gd name="connsiteX44" fmla="*/ 2471273 w 5426208"/>
                <a:gd name="connsiteY44" fmla="*/ 5597272 h 5955105"/>
                <a:gd name="connsiteX45" fmla="*/ 3384948 w 5426208"/>
                <a:gd name="connsiteY45" fmla="*/ 5400746 h 5955105"/>
                <a:gd name="connsiteX46" fmla="*/ 3500869 w 5426208"/>
                <a:gd name="connsiteY46" fmla="*/ 5473887 h 5955105"/>
                <a:gd name="connsiteX47" fmla="*/ 3506134 w 5426208"/>
                <a:gd name="connsiteY47" fmla="*/ 5955105 h 5955105"/>
                <a:gd name="connsiteX0" fmla="*/ 4469964 w 5426208"/>
                <a:gd name="connsiteY0" fmla="*/ 5830286 h 5962021"/>
                <a:gd name="connsiteX1" fmla="*/ 4282215 w 5426208"/>
                <a:gd name="connsiteY1" fmla="*/ 5282531 h 5962021"/>
                <a:gd name="connsiteX2" fmla="*/ 4330110 w 5426208"/>
                <a:gd name="connsiteY2" fmla="*/ 5014472 h 5962021"/>
                <a:gd name="connsiteX3" fmla="*/ 4631881 w 5426208"/>
                <a:gd name="connsiteY3" fmla="*/ 4609486 h 5962021"/>
                <a:gd name="connsiteX4" fmla="*/ 5058626 w 5426208"/>
                <a:gd name="connsiteY4" fmla="*/ 3563261 h 5962021"/>
                <a:gd name="connsiteX5" fmla="*/ 5416844 w 5426208"/>
                <a:gd name="connsiteY5" fmla="*/ 2498032 h 5962021"/>
                <a:gd name="connsiteX6" fmla="*/ 5253752 w 5426208"/>
                <a:gd name="connsiteY6" fmla="*/ 2510232 h 5962021"/>
                <a:gd name="connsiteX7" fmla="*/ 4553133 w 5426208"/>
                <a:gd name="connsiteY7" fmla="*/ 3029749 h 5962021"/>
                <a:gd name="connsiteX8" fmla="*/ 3980892 w 5426208"/>
                <a:gd name="connsiteY8" fmla="*/ 3972902 h 5962021"/>
                <a:gd name="connsiteX9" fmla="*/ 4002122 w 5426208"/>
                <a:gd name="connsiteY9" fmla="*/ 3282804 h 5962021"/>
                <a:gd name="connsiteX10" fmla="*/ 4261463 w 5426208"/>
                <a:gd name="connsiteY10" fmla="*/ 1745590 h 5962021"/>
                <a:gd name="connsiteX11" fmla="*/ 4416873 w 5426208"/>
                <a:gd name="connsiteY11" fmla="*/ 1146050 h 5962021"/>
                <a:gd name="connsiteX12" fmla="*/ 4596120 w 5426208"/>
                <a:gd name="connsiteY12" fmla="*/ 687596 h 5962021"/>
                <a:gd name="connsiteX13" fmla="*/ 4049958 w 5426208"/>
                <a:gd name="connsiteY13" fmla="*/ 961463 h 5962021"/>
                <a:gd name="connsiteX14" fmla="*/ 3488008 w 5426208"/>
                <a:gd name="connsiteY14" fmla="*/ 2077884 h 5962021"/>
                <a:gd name="connsiteX15" fmla="*/ 3287203 w 5426208"/>
                <a:gd name="connsiteY15" fmla="*/ 3171557 h 5962021"/>
                <a:gd name="connsiteX16" fmla="*/ 3292845 w 5426208"/>
                <a:gd name="connsiteY16" fmla="*/ 3855492 h 5962021"/>
                <a:gd name="connsiteX17" fmla="*/ 3192806 w 5426208"/>
                <a:gd name="connsiteY17" fmla="*/ 3605098 h 5962021"/>
                <a:gd name="connsiteX18" fmla="*/ 3006290 w 5426208"/>
                <a:gd name="connsiteY18" fmla="*/ 2735366 h 5962021"/>
                <a:gd name="connsiteX19" fmla="*/ 2437902 w 5426208"/>
                <a:gd name="connsiteY19" fmla="*/ 1391135 h 5962021"/>
                <a:gd name="connsiteX20" fmla="*/ 2116465 w 5426208"/>
                <a:gd name="connsiteY20" fmla="*/ 604830 h 5962021"/>
                <a:gd name="connsiteX21" fmla="*/ 1934158 w 5426208"/>
                <a:gd name="connsiteY21" fmla="*/ 263619 h 5962021"/>
                <a:gd name="connsiteX22" fmla="*/ 1759700 w 5426208"/>
                <a:gd name="connsiteY22" fmla="*/ 44801 h 5962021"/>
                <a:gd name="connsiteX23" fmla="*/ 1504721 w 5426208"/>
                <a:gd name="connsiteY23" fmla="*/ 1178280 h 5962021"/>
                <a:gd name="connsiteX24" fmla="*/ 1919500 w 5426208"/>
                <a:gd name="connsiteY24" fmla="*/ 2507459 h 5962021"/>
                <a:gd name="connsiteX25" fmla="*/ 2511779 w 5426208"/>
                <a:gd name="connsiteY25" fmla="*/ 3675170 h 5962021"/>
                <a:gd name="connsiteX26" fmla="*/ 2507282 w 5426208"/>
                <a:gd name="connsiteY26" fmla="*/ 3841321 h 5962021"/>
                <a:gd name="connsiteX27" fmla="*/ 1259624 w 5426208"/>
                <a:gd name="connsiteY27" fmla="*/ 2328350 h 5962021"/>
                <a:gd name="connsiteX28" fmla="*/ 760003 w 5426208"/>
                <a:gd name="connsiteY28" fmla="*/ 1781595 h 5962021"/>
                <a:gd name="connsiteX29" fmla="*/ 213248 w 5426208"/>
                <a:gd name="connsiteY29" fmla="*/ 1272548 h 5962021"/>
                <a:gd name="connsiteX30" fmla="*/ 213248 w 5426208"/>
                <a:gd name="connsiteY30" fmla="*/ 1404523 h 5962021"/>
                <a:gd name="connsiteX31" fmla="*/ 694015 w 5426208"/>
                <a:gd name="connsiteY31" fmla="*/ 2743129 h 5962021"/>
                <a:gd name="connsiteX32" fmla="*/ 1253280 w 5426208"/>
                <a:gd name="connsiteY32" fmla="*/ 3773089 h 5962021"/>
                <a:gd name="connsiteX33" fmla="*/ 2015715 w 5426208"/>
                <a:gd name="connsiteY33" fmla="*/ 4414391 h 5962021"/>
                <a:gd name="connsiteX34" fmla="*/ 2631307 w 5426208"/>
                <a:gd name="connsiteY34" fmla="*/ 4736844 h 5962021"/>
                <a:gd name="connsiteX35" fmla="*/ 2175214 w 5426208"/>
                <a:gd name="connsiteY35" fmla="*/ 4767647 h 5962021"/>
                <a:gd name="connsiteX36" fmla="*/ 1502268 w 5426208"/>
                <a:gd name="connsiteY36" fmla="*/ 4553614 h 5962021"/>
                <a:gd name="connsiteX37" fmla="*/ 760003 w 5426208"/>
                <a:gd name="connsiteY37" fmla="*/ 3949760 h 5962021"/>
                <a:gd name="connsiteX38" fmla="*/ 260382 w 5426208"/>
                <a:gd name="connsiteY38" fmla="*/ 3054214 h 5962021"/>
                <a:gd name="connsiteX39" fmla="*/ 5859 w 5426208"/>
                <a:gd name="connsiteY39" fmla="*/ 2686568 h 5962021"/>
                <a:gd name="connsiteX40" fmla="*/ 109554 w 5426208"/>
                <a:gd name="connsiteY40" fmla="*/ 3280457 h 5962021"/>
                <a:gd name="connsiteX41" fmla="*/ 420638 w 5426208"/>
                <a:gd name="connsiteY41" fmla="*/ 4685051 h 5962021"/>
                <a:gd name="connsiteX42" fmla="*/ 967661 w 5426208"/>
                <a:gd name="connsiteY42" fmla="*/ 5268502 h 5962021"/>
                <a:gd name="connsiteX43" fmla="*/ 1523574 w 5426208"/>
                <a:gd name="connsiteY43" fmla="*/ 5524036 h 5962021"/>
                <a:gd name="connsiteX44" fmla="*/ 2471273 w 5426208"/>
                <a:gd name="connsiteY44" fmla="*/ 5604188 h 5962021"/>
                <a:gd name="connsiteX45" fmla="*/ 3384948 w 5426208"/>
                <a:gd name="connsiteY45" fmla="*/ 5407662 h 5962021"/>
                <a:gd name="connsiteX46" fmla="*/ 3500869 w 5426208"/>
                <a:gd name="connsiteY46" fmla="*/ 5480803 h 5962021"/>
                <a:gd name="connsiteX47" fmla="*/ 3506134 w 5426208"/>
                <a:gd name="connsiteY47" fmla="*/ 5962021 h 5962021"/>
                <a:gd name="connsiteX0" fmla="*/ 4469964 w 5426208"/>
                <a:gd name="connsiteY0" fmla="*/ 5848022 h 5979757"/>
                <a:gd name="connsiteX1" fmla="*/ 4282215 w 5426208"/>
                <a:gd name="connsiteY1" fmla="*/ 5300267 h 5979757"/>
                <a:gd name="connsiteX2" fmla="*/ 4330110 w 5426208"/>
                <a:gd name="connsiteY2" fmla="*/ 5032208 h 5979757"/>
                <a:gd name="connsiteX3" fmla="*/ 4631881 w 5426208"/>
                <a:gd name="connsiteY3" fmla="*/ 4627222 h 5979757"/>
                <a:gd name="connsiteX4" fmla="*/ 5058626 w 5426208"/>
                <a:gd name="connsiteY4" fmla="*/ 3580997 h 5979757"/>
                <a:gd name="connsiteX5" fmla="*/ 5416844 w 5426208"/>
                <a:gd name="connsiteY5" fmla="*/ 2515768 h 5979757"/>
                <a:gd name="connsiteX6" fmla="*/ 5253752 w 5426208"/>
                <a:gd name="connsiteY6" fmla="*/ 2527968 h 5979757"/>
                <a:gd name="connsiteX7" fmla="*/ 4553133 w 5426208"/>
                <a:gd name="connsiteY7" fmla="*/ 3047485 h 5979757"/>
                <a:gd name="connsiteX8" fmla="*/ 3980892 w 5426208"/>
                <a:gd name="connsiteY8" fmla="*/ 3990638 h 5979757"/>
                <a:gd name="connsiteX9" fmla="*/ 4002122 w 5426208"/>
                <a:gd name="connsiteY9" fmla="*/ 3300540 h 5979757"/>
                <a:gd name="connsiteX10" fmla="*/ 4261463 w 5426208"/>
                <a:gd name="connsiteY10" fmla="*/ 1763326 h 5979757"/>
                <a:gd name="connsiteX11" fmla="*/ 4416873 w 5426208"/>
                <a:gd name="connsiteY11" fmla="*/ 1163786 h 5979757"/>
                <a:gd name="connsiteX12" fmla="*/ 4596120 w 5426208"/>
                <a:gd name="connsiteY12" fmla="*/ 705332 h 5979757"/>
                <a:gd name="connsiteX13" fmla="*/ 4049958 w 5426208"/>
                <a:gd name="connsiteY13" fmla="*/ 979199 h 5979757"/>
                <a:gd name="connsiteX14" fmla="*/ 3488008 w 5426208"/>
                <a:gd name="connsiteY14" fmla="*/ 2095620 h 5979757"/>
                <a:gd name="connsiteX15" fmla="*/ 3287203 w 5426208"/>
                <a:gd name="connsiteY15" fmla="*/ 3189293 h 5979757"/>
                <a:gd name="connsiteX16" fmla="*/ 3292845 w 5426208"/>
                <a:gd name="connsiteY16" fmla="*/ 3873228 h 5979757"/>
                <a:gd name="connsiteX17" fmla="*/ 3192806 w 5426208"/>
                <a:gd name="connsiteY17" fmla="*/ 3622834 h 5979757"/>
                <a:gd name="connsiteX18" fmla="*/ 3006290 w 5426208"/>
                <a:gd name="connsiteY18" fmla="*/ 2753102 h 5979757"/>
                <a:gd name="connsiteX19" fmla="*/ 2437902 w 5426208"/>
                <a:gd name="connsiteY19" fmla="*/ 1408871 h 5979757"/>
                <a:gd name="connsiteX20" fmla="*/ 1934158 w 5426208"/>
                <a:gd name="connsiteY20" fmla="*/ 281355 h 5979757"/>
                <a:gd name="connsiteX21" fmla="*/ 1759700 w 5426208"/>
                <a:gd name="connsiteY21" fmla="*/ 62537 h 5979757"/>
                <a:gd name="connsiteX22" fmla="*/ 1504721 w 5426208"/>
                <a:gd name="connsiteY22" fmla="*/ 1196016 h 5979757"/>
                <a:gd name="connsiteX23" fmla="*/ 1919500 w 5426208"/>
                <a:gd name="connsiteY23" fmla="*/ 2525195 h 5979757"/>
                <a:gd name="connsiteX24" fmla="*/ 2511779 w 5426208"/>
                <a:gd name="connsiteY24" fmla="*/ 3692906 h 5979757"/>
                <a:gd name="connsiteX25" fmla="*/ 2507282 w 5426208"/>
                <a:gd name="connsiteY25" fmla="*/ 3859057 h 5979757"/>
                <a:gd name="connsiteX26" fmla="*/ 1259624 w 5426208"/>
                <a:gd name="connsiteY26" fmla="*/ 2346086 h 5979757"/>
                <a:gd name="connsiteX27" fmla="*/ 760003 w 5426208"/>
                <a:gd name="connsiteY27" fmla="*/ 1799331 h 5979757"/>
                <a:gd name="connsiteX28" fmla="*/ 213248 w 5426208"/>
                <a:gd name="connsiteY28" fmla="*/ 1290284 h 5979757"/>
                <a:gd name="connsiteX29" fmla="*/ 213248 w 5426208"/>
                <a:gd name="connsiteY29" fmla="*/ 1422259 h 5979757"/>
                <a:gd name="connsiteX30" fmla="*/ 694015 w 5426208"/>
                <a:gd name="connsiteY30" fmla="*/ 2760865 h 5979757"/>
                <a:gd name="connsiteX31" fmla="*/ 1253280 w 5426208"/>
                <a:gd name="connsiteY31" fmla="*/ 3790825 h 5979757"/>
                <a:gd name="connsiteX32" fmla="*/ 2015715 w 5426208"/>
                <a:gd name="connsiteY32" fmla="*/ 4432127 h 5979757"/>
                <a:gd name="connsiteX33" fmla="*/ 2631307 w 5426208"/>
                <a:gd name="connsiteY33" fmla="*/ 4754580 h 5979757"/>
                <a:gd name="connsiteX34" fmla="*/ 2175214 w 5426208"/>
                <a:gd name="connsiteY34" fmla="*/ 4785383 h 5979757"/>
                <a:gd name="connsiteX35" fmla="*/ 1502268 w 5426208"/>
                <a:gd name="connsiteY35" fmla="*/ 4571350 h 5979757"/>
                <a:gd name="connsiteX36" fmla="*/ 760003 w 5426208"/>
                <a:gd name="connsiteY36" fmla="*/ 3967496 h 5979757"/>
                <a:gd name="connsiteX37" fmla="*/ 260382 w 5426208"/>
                <a:gd name="connsiteY37" fmla="*/ 3071950 h 5979757"/>
                <a:gd name="connsiteX38" fmla="*/ 5859 w 5426208"/>
                <a:gd name="connsiteY38" fmla="*/ 2704304 h 5979757"/>
                <a:gd name="connsiteX39" fmla="*/ 109554 w 5426208"/>
                <a:gd name="connsiteY39" fmla="*/ 3298193 h 5979757"/>
                <a:gd name="connsiteX40" fmla="*/ 420638 w 5426208"/>
                <a:gd name="connsiteY40" fmla="*/ 4702787 h 5979757"/>
                <a:gd name="connsiteX41" fmla="*/ 967661 w 5426208"/>
                <a:gd name="connsiteY41" fmla="*/ 5286238 h 5979757"/>
                <a:gd name="connsiteX42" fmla="*/ 1523574 w 5426208"/>
                <a:gd name="connsiteY42" fmla="*/ 5541772 h 5979757"/>
                <a:gd name="connsiteX43" fmla="*/ 2471273 w 5426208"/>
                <a:gd name="connsiteY43" fmla="*/ 5621924 h 5979757"/>
                <a:gd name="connsiteX44" fmla="*/ 3384948 w 5426208"/>
                <a:gd name="connsiteY44" fmla="*/ 5425398 h 5979757"/>
                <a:gd name="connsiteX45" fmla="*/ 3500869 w 5426208"/>
                <a:gd name="connsiteY45" fmla="*/ 5498539 h 5979757"/>
                <a:gd name="connsiteX46" fmla="*/ 3506134 w 5426208"/>
                <a:gd name="connsiteY46" fmla="*/ 5979757 h 5979757"/>
                <a:gd name="connsiteX0" fmla="*/ 4469964 w 5426208"/>
                <a:gd name="connsiteY0" fmla="*/ 5848022 h 5979757"/>
                <a:gd name="connsiteX1" fmla="*/ 4282215 w 5426208"/>
                <a:gd name="connsiteY1" fmla="*/ 5300267 h 5979757"/>
                <a:gd name="connsiteX2" fmla="*/ 4330110 w 5426208"/>
                <a:gd name="connsiteY2" fmla="*/ 5032208 h 5979757"/>
                <a:gd name="connsiteX3" fmla="*/ 4631881 w 5426208"/>
                <a:gd name="connsiteY3" fmla="*/ 4627222 h 5979757"/>
                <a:gd name="connsiteX4" fmla="*/ 5058626 w 5426208"/>
                <a:gd name="connsiteY4" fmla="*/ 3580997 h 5979757"/>
                <a:gd name="connsiteX5" fmla="*/ 5416844 w 5426208"/>
                <a:gd name="connsiteY5" fmla="*/ 2515768 h 5979757"/>
                <a:gd name="connsiteX6" fmla="*/ 5253752 w 5426208"/>
                <a:gd name="connsiteY6" fmla="*/ 2527968 h 5979757"/>
                <a:gd name="connsiteX7" fmla="*/ 4553133 w 5426208"/>
                <a:gd name="connsiteY7" fmla="*/ 3047485 h 5979757"/>
                <a:gd name="connsiteX8" fmla="*/ 3980892 w 5426208"/>
                <a:gd name="connsiteY8" fmla="*/ 3990638 h 5979757"/>
                <a:gd name="connsiteX9" fmla="*/ 4002122 w 5426208"/>
                <a:gd name="connsiteY9" fmla="*/ 3300540 h 5979757"/>
                <a:gd name="connsiteX10" fmla="*/ 4261463 w 5426208"/>
                <a:gd name="connsiteY10" fmla="*/ 1763326 h 5979757"/>
                <a:gd name="connsiteX11" fmla="*/ 4416873 w 5426208"/>
                <a:gd name="connsiteY11" fmla="*/ 1163786 h 5979757"/>
                <a:gd name="connsiteX12" fmla="*/ 4596120 w 5426208"/>
                <a:gd name="connsiteY12" fmla="*/ 705332 h 5979757"/>
                <a:gd name="connsiteX13" fmla="*/ 4049958 w 5426208"/>
                <a:gd name="connsiteY13" fmla="*/ 979199 h 5979757"/>
                <a:gd name="connsiteX14" fmla="*/ 3488008 w 5426208"/>
                <a:gd name="connsiteY14" fmla="*/ 2095620 h 5979757"/>
                <a:gd name="connsiteX15" fmla="*/ 3287203 w 5426208"/>
                <a:gd name="connsiteY15" fmla="*/ 3189293 h 5979757"/>
                <a:gd name="connsiteX16" fmla="*/ 3292845 w 5426208"/>
                <a:gd name="connsiteY16" fmla="*/ 3873228 h 5979757"/>
                <a:gd name="connsiteX17" fmla="*/ 3192806 w 5426208"/>
                <a:gd name="connsiteY17" fmla="*/ 3622834 h 5979757"/>
                <a:gd name="connsiteX18" fmla="*/ 2964295 w 5426208"/>
                <a:gd name="connsiteY18" fmla="*/ 2747898 h 5979757"/>
                <a:gd name="connsiteX19" fmla="*/ 2437902 w 5426208"/>
                <a:gd name="connsiteY19" fmla="*/ 1408871 h 5979757"/>
                <a:gd name="connsiteX20" fmla="*/ 1934158 w 5426208"/>
                <a:gd name="connsiteY20" fmla="*/ 281355 h 5979757"/>
                <a:gd name="connsiteX21" fmla="*/ 1759700 w 5426208"/>
                <a:gd name="connsiteY21" fmla="*/ 62537 h 5979757"/>
                <a:gd name="connsiteX22" fmla="*/ 1504721 w 5426208"/>
                <a:gd name="connsiteY22" fmla="*/ 1196016 h 5979757"/>
                <a:gd name="connsiteX23" fmla="*/ 1919500 w 5426208"/>
                <a:gd name="connsiteY23" fmla="*/ 2525195 h 5979757"/>
                <a:gd name="connsiteX24" fmla="*/ 2511779 w 5426208"/>
                <a:gd name="connsiteY24" fmla="*/ 3692906 h 5979757"/>
                <a:gd name="connsiteX25" fmla="*/ 2507282 w 5426208"/>
                <a:gd name="connsiteY25" fmla="*/ 3859057 h 5979757"/>
                <a:gd name="connsiteX26" fmla="*/ 1259624 w 5426208"/>
                <a:gd name="connsiteY26" fmla="*/ 2346086 h 5979757"/>
                <a:gd name="connsiteX27" fmla="*/ 760003 w 5426208"/>
                <a:gd name="connsiteY27" fmla="*/ 1799331 h 5979757"/>
                <a:gd name="connsiteX28" fmla="*/ 213248 w 5426208"/>
                <a:gd name="connsiteY28" fmla="*/ 1290284 h 5979757"/>
                <a:gd name="connsiteX29" fmla="*/ 213248 w 5426208"/>
                <a:gd name="connsiteY29" fmla="*/ 1422259 h 5979757"/>
                <a:gd name="connsiteX30" fmla="*/ 694015 w 5426208"/>
                <a:gd name="connsiteY30" fmla="*/ 2760865 h 5979757"/>
                <a:gd name="connsiteX31" fmla="*/ 1253280 w 5426208"/>
                <a:gd name="connsiteY31" fmla="*/ 3790825 h 5979757"/>
                <a:gd name="connsiteX32" fmla="*/ 2015715 w 5426208"/>
                <a:gd name="connsiteY32" fmla="*/ 4432127 h 5979757"/>
                <a:gd name="connsiteX33" fmla="*/ 2631307 w 5426208"/>
                <a:gd name="connsiteY33" fmla="*/ 4754580 h 5979757"/>
                <a:gd name="connsiteX34" fmla="*/ 2175214 w 5426208"/>
                <a:gd name="connsiteY34" fmla="*/ 4785383 h 5979757"/>
                <a:gd name="connsiteX35" fmla="*/ 1502268 w 5426208"/>
                <a:gd name="connsiteY35" fmla="*/ 4571350 h 5979757"/>
                <a:gd name="connsiteX36" fmla="*/ 760003 w 5426208"/>
                <a:gd name="connsiteY36" fmla="*/ 3967496 h 5979757"/>
                <a:gd name="connsiteX37" fmla="*/ 260382 w 5426208"/>
                <a:gd name="connsiteY37" fmla="*/ 3071950 h 5979757"/>
                <a:gd name="connsiteX38" fmla="*/ 5859 w 5426208"/>
                <a:gd name="connsiteY38" fmla="*/ 2704304 h 5979757"/>
                <a:gd name="connsiteX39" fmla="*/ 109554 w 5426208"/>
                <a:gd name="connsiteY39" fmla="*/ 3298193 h 5979757"/>
                <a:gd name="connsiteX40" fmla="*/ 420638 w 5426208"/>
                <a:gd name="connsiteY40" fmla="*/ 4702787 h 5979757"/>
                <a:gd name="connsiteX41" fmla="*/ 967661 w 5426208"/>
                <a:gd name="connsiteY41" fmla="*/ 5286238 h 5979757"/>
                <a:gd name="connsiteX42" fmla="*/ 1523574 w 5426208"/>
                <a:gd name="connsiteY42" fmla="*/ 5541772 h 5979757"/>
                <a:gd name="connsiteX43" fmla="*/ 2471273 w 5426208"/>
                <a:gd name="connsiteY43" fmla="*/ 5621924 h 5979757"/>
                <a:gd name="connsiteX44" fmla="*/ 3384948 w 5426208"/>
                <a:gd name="connsiteY44" fmla="*/ 5425398 h 5979757"/>
                <a:gd name="connsiteX45" fmla="*/ 3500869 w 5426208"/>
                <a:gd name="connsiteY45" fmla="*/ 5498539 h 5979757"/>
                <a:gd name="connsiteX46" fmla="*/ 3506134 w 5426208"/>
                <a:gd name="connsiteY46" fmla="*/ 5979757 h 5979757"/>
                <a:gd name="connsiteX0" fmla="*/ 4469964 w 5426208"/>
                <a:gd name="connsiteY0" fmla="*/ 5848022 h 5979757"/>
                <a:gd name="connsiteX1" fmla="*/ 4282215 w 5426208"/>
                <a:gd name="connsiteY1" fmla="*/ 5300267 h 5979757"/>
                <a:gd name="connsiteX2" fmla="*/ 4330110 w 5426208"/>
                <a:gd name="connsiteY2" fmla="*/ 5032208 h 5979757"/>
                <a:gd name="connsiteX3" fmla="*/ 4631881 w 5426208"/>
                <a:gd name="connsiteY3" fmla="*/ 4627222 h 5979757"/>
                <a:gd name="connsiteX4" fmla="*/ 5058626 w 5426208"/>
                <a:gd name="connsiteY4" fmla="*/ 3580997 h 5979757"/>
                <a:gd name="connsiteX5" fmla="*/ 5416844 w 5426208"/>
                <a:gd name="connsiteY5" fmla="*/ 2515768 h 5979757"/>
                <a:gd name="connsiteX6" fmla="*/ 5253752 w 5426208"/>
                <a:gd name="connsiteY6" fmla="*/ 2527968 h 5979757"/>
                <a:gd name="connsiteX7" fmla="*/ 4553133 w 5426208"/>
                <a:gd name="connsiteY7" fmla="*/ 3047485 h 5979757"/>
                <a:gd name="connsiteX8" fmla="*/ 3980892 w 5426208"/>
                <a:gd name="connsiteY8" fmla="*/ 3990638 h 5979757"/>
                <a:gd name="connsiteX9" fmla="*/ 4002122 w 5426208"/>
                <a:gd name="connsiteY9" fmla="*/ 3300540 h 5979757"/>
                <a:gd name="connsiteX10" fmla="*/ 4261463 w 5426208"/>
                <a:gd name="connsiteY10" fmla="*/ 1763326 h 5979757"/>
                <a:gd name="connsiteX11" fmla="*/ 4416873 w 5426208"/>
                <a:gd name="connsiteY11" fmla="*/ 1163786 h 5979757"/>
                <a:gd name="connsiteX12" fmla="*/ 4596120 w 5426208"/>
                <a:gd name="connsiteY12" fmla="*/ 705332 h 5979757"/>
                <a:gd name="connsiteX13" fmla="*/ 4049958 w 5426208"/>
                <a:gd name="connsiteY13" fmla="*/ 979199 h 5979757"/>
                <a:gd name="connsiteX14" fmla="*/ 3488008 w 5426208"/>
                <a:gd name="connsiteY14" fmla="*/ 2095620 h 5979757"/>
                <a:gd name="connsiteX15" fmla="*/ 3287203 w 5426208"/>
                <a:gd name="connsiteY15" fmla="*/ 3189293 h 5979757"/>
                <a:gd name="connsiteX16" fmla="*/ 3292845 w 5426208"/>
                <a:gd name="connsiteY16" fmla="*/ 3873228 h 5979757"/>
                <a:gd name="connsiteX17" fmla="*/ 3192806 w 5426208"/>
                <a:gd name="connsiteY17" fmla="*/ 3622834 h 5979757"/>
                <a:gd name="connsiteX18" fmla="*/ 2932473 w 5426208"/>
                <a:gd name="connsiteY18" fmla="*/ 2740246 h 5979757"/>
                <a:gd name="connsiteX19" fmla="*/ 2437902 w 5426208"/>
                <a:gd name="connsiteY19" fmla="*/ 1408871 h 5979757"/>
                <a:gd name="connsiteX20" fmla="*/ 1934158 w 5426208"/>
                <a:gd name="connsiteY20" fmla="*/ 281355 h 5979757"/>
                <a:gd name="connsiteX21" fmla="*/ 1759700 w 5426208"/>
                <a:gd name="connsiteY21" fmla="*/ 62537 h 5979757"/>
                <a:gd name="connsiteX22" fmla="*/ 1504721 w 5426208"/>
                <a:gd name="connsiteY22" fmla="*/ 1196016 h 5979757"/>
                <a:gd name="connsiteX23" fmla="*/ 1919500 w 5426208"/>
                <a:gd name="connsiteY23" fmla="*/ 2525195 h 5979757"/>
                <a:gd name="connsiteX24" fmla="*/ 2511779 w 5426208"/>
                <a:gd name="connsiteY24" fmla="*/ 3692906 h 5979757"/>
                <a:gd name="connsiteX25" fmla="*/ 2507282 w 5426208"/>
                <a:gd name="connsiteY25" fmla="*/ 3859057 h 5979757"/>
                <a:gd name="connsiteX26" fmla="*/ 1259624 w 5426208"/>
                <a:gd name="connsiteY26" fmla="*/ 2346086 h 5979757"/>
                <a:gd name="connsiteX27" fmla="*/ 760003 w 5426208"/>
                <a:gd name="connsiteY27" fmla="*/ 1799331 h 5979757"/>
                <a:gd name="connsiteX28" fmla="*/ 213248 w 5426208"/>
                <a:gd name="connsiteY28" fmla="*/ 1290284 h 5979757"/>
                <a:gd name="connsiteX29" fmla="*/ 213248 w 5426208"/>
                <a:gd name="connsiteY29" fmla="*/ 1422259 h 5979757"/>
                <a:gd name="connsiteX30" fmla="*/ 694015 w 5426208"/>
                <a:gd name="connsiteY30" fmla="*/ 2760865 h 5979757"/>
                <a:gd name="connsiteX31" fmla="*/ 1253280 w 5426208"/>
                <a:gd name="connsiteY31" fmla="*/ 3790825 h 5979757"/>
                <a:gd name="connsiteX32" fmla="*/ 2015715 w 5426208"/>
                <a:gd name="connsiteY32" fmla="*/ 4432127 h 5979757"/>
                <a:gd name="connsiteX33" fmla="*/ 2631307 w 5426208"/>
                <a:gd name="connsiteY33" fmla="*/ 4754580 h 5979757"/>
                <a:gd name="connsiteX34" fmla="*/ 2175214 w 5426208"/>
                <a:gd name="connsiteY34" fmla="*/ 4785383 h 5979757"/>
                <a:gd name="connsiteX35" fmla="*/ 1502268 w 5426208"/>
                <a:gd name="connsiteY35" fmla="*/ 4571350 h 5979757"/>
                <a:gd name="connsiteX36" fmla="*/ 760003 w 5426208"/>
                <a:gd name="connsiteY36" fmla="*/ 3967496 h 5979757"/>
                <a:gd name="connsiteX37" fmla="*/ 260382 w 5426208"/>
                <a:gd name="connsiteY37" fmla="*/ 3071950 h 5979757"/>
                <a:gd name="connsiteX38" fmla="*/ 5859 w 5426208"/>
                <a:gd name="connsiteY38" fmla="*/ 2704304 h 5979757"/>
                <a:gd name="connsiteX39" fmla="*/ 109554 w 5426208"/>
                <a:gd name="connsiteY39" fmla="*/ 3298193 h 5979757"/>
                <a:gd name="connsiteX40" fmla="*/ 420638 w 5426208"/>
                <a:gd name="connsiteY40" fmla="*/ 4702787 h 5979757"/>
                <a:gd name="connsiteX41" fmla="*/ 967661 w 5426208"/>
                <a:gd name="connsiteY41" fmla="*/ 5286238 h 5979757"/>
                <a:gd name="connsiteX42" fmla="*/ 1523574 w 5426208"/>
                <a:gd name="connsiteY42" fmla="*/ 5541772 h 5979757"/>
                <a:gd name="connsiteX43" fmla="*/ 2471273 w 5426208"/>
                <a:gd name="connsiteY43" fmla="*/ 5621924 h 5979757"/>
                <a:gd name="connsiteX44" fmla="*/ 3384948 w 5426208"/>
                <a:gd name="connsiteY44" fmla="*/ 5425398 h 5979757"/>
                <a:gd name="connsiteX45" fmla="*/ 3500869 w 5426208"/>
                <a:gd name="connsiteY45" fmla="*/ 5498539 h 5979757"/>
                <a:gd name="connsiteX46" fmla="*/ 3506134 w 5426208"/>
                <a:gd name="connsiteY46" fmla="*/ 5979757 h 5979757"/>
                <a:gd name="connsiteX0" fmla="*/ 4469964 w 5426208"/>
                <a:gd name="connsiteY0" fmla="*/ 5848036 h 5979771"/>
                <a:gd name="connsiteX1" fmla="*/ 4282215 w 5426208"/>
                <a:gd name="connsiteY1" fmla="*/ 5300281 h 5979771"/>
                <a:gd name="connsiteX2" fmla="*/ 4330110 w 5426208"/>
                <a:gd name="connsiteY2" fmla="*/ 5032222 h 5979771"/>
                <a:gd name="connsiteX3" fmla="*/ 4631881 w 5426208"/>
                <a:gd name="connsiteY3" fmla="*/ 4627236 h 5979771"/>
                <a:gd name="connsiteX4" fmla="*/ 5058626 w 5426208"/>
                <a:gd name="connsiteY4" fmla="*/ 3581011 h 5979771"/>
                <a:gd name="connsiteX5" fmla="*/ 5416844 w 5426208"/>
                <a:gd name="connsiteY5" fmla="*/ 2515782 h 5979771"/>
                <a:gd name="connsiteX6" fmla="*/ 5253752 w 5426208"/>
                <a:gd name="connsiteY6" fmla="*/ 2527982 h 5979771"/>
                <a:gd name="connsiteX7" fmla="*/ 4553133 w 5426208"/>
                <a:gd name="connsiteY7" fmla="*/ 3047499 h 5979771"/>
                <a:gd name="connsiteX8" fmla="*/ 3980892 w 5426208"/>
                <a:gd name="connsiteY8" fmla="*/ 3990652 h 5979771"/>
                <a:gd name="connsiteX9" fmla="*/ 4002122 w 5426208"/>
                <a:gd name="connsiteY9" fmla="*/ 3300554 h 5979771"/>
                <a:gd name="connsiteX10" fmla="*/ 4261463 w 5426208"/>
                <a:gd name="connsiteY10" fmla="*/ 1763340 h 5979771"/>
                <a:gd name="connsiteX11" fmla="*/ 4416873 w 5426208"/>
                <a:gd name="connsiteY11" fmla="*/ 1163800 h 5979771"/>
                <a:gd name="connsiteX12" fmla="*/ 4596120 w 5426208"/>
                <a:gd name="connsiteY12" fmla="*/ 705346 h 5979771"/>
                <a:gd name="connsiteX13" fmla="*/ 4049958 w 5426208"/>
                <a:gd name="connsiteY13" fmla="*/ 979213 h 5979771"/>
                <a:gd name="connsiteX14" fmla="*/ 3488008 w 5426208"/>
                <a:gd name="connsiteY14" fmla="*/ 2095634 h 5979771"/>
                <a:gd name="connsiteX15" fmla="*/ 3287203 w 5426208"/>
                <a:gd name="connsiteY15" fmla="*/ 3189307 h 5979771"/>
                <a:gd name="connsiteX16" fmla="*/ 3292845 w 5426208"/>
                <a:gd name="connsiteY16" fmla="*/ 3873242 h 5979771"/>
                <a:gd name="connsiteX17" fmla="*/ 3192806 w 5426208"/>
                <a:gd name="connsiteY17" fmla="*/ 3622848 h 5979771"/>
                <a:gd name="connsiteX18" fmla="*/ 2932473 w 5426208"/>
                <a:gd name="connsiteY18" fmla="*/ 2740260 h 5979771"/>
                <a:gd name="connsiteX19" fmla="*/ 2399382 w 5426208"/>
                <a:gd name="connsiteY19" fmla="*/ 1409403 h 5979771"/>
                <a:gd name="connsiteX20" fmla="*/ 1934158 w 5426208"/>
                <a:gd name="connsiteY20" fmla="*/ 281369 h 5979771"/>
                <a:gd name="connsiteX21" fmla="*/ 1759700 w 5426208"/>
                <a:gd name="connsiteY21" fmla="*/ 62551 h 5979771"/>
                <a:gd name="connsiteX22" fmla="*/ 1504721 w 5426208"/>
                <a:gd name="connsiteY22" fmla="*/ 1196030 h 5979771"/>
                <a:gd name="connsiteX23" fmla="*/ 1919500 w 5426208"/>
                <a:gd name="connsiteY23" fmla="*/ 2525209 h 5979771"/>
                <a:gd name="connsiteX24" fmla="*/ 2511779 w 5426208"/>
                <a:gd name="connsiteY24" fmla="*/ 3692920 h 5979771"/>
                <a:gd name="connsiteX25" fmla="*/ 2507282 w 5426208"/>
                <a:gd name="connsiteY25" fmla="*/ 3859071 h 5979771"/>
                <a:gd name="connsiteX26" fmla="*/ 1259624 w 5426208"/>
                <a:gd name="connsiteY26" fmla="*/ 2346100 h 5979771"/>
                <a:gd name="connsiteX27" fmla="*/ 760003 w 5426208"/>
                <a:gd name="connsiteY27" fmla="*/ 1799345 h 5979771"/>
                <a:gd name="connsiteX28" fmla="*/ 213248 w 5426208"/>
                <a:gd name="connsiteY28" fmla="*/ 1290298 h 5979771"/>
                <a:gd name="connsiteX29" fmla="*/ 213248 w 5426208"/>
                <a:gd name="connsiteY29" fmla="*/ 1422273 h 5979771"/>
                <a:gd name="connsiteX30" fmla="*/ 694015 w 5426208"/>
                <a:gd name="connsiteY30" fmla="*/ 2760879 h 5979771"/>
                <a:gd name="connsiteX31" fmla="*/ 1253280 w 5426208"/>
                <a:gd name="connsiteY31" fmla="*/ 3790839 h 5979771"/>
                <a:gd name="connsiteX32" fmla="*/ 2015715 w 5426208"/>
                <a:gd name="connsiteY32" fmla="*/ 4432141 h 5979771"/>
                <a:gd name="connsiteX33" fmla="*/ 2631307 w 5426208"/>
                <a:gd name="connsiteY33" fmla="*/ 4754594 h 5979771"/>
                <a:gd name="connsiteX34" fmla="*/ 2175214 w 5426208"/>
                <a:gd name="connsiteY34" fmla="*/ 4785397 h 5979771"/>
                <a:gd name="connsiteX35" fmla="*/ 1502268 w 5426208"/>
                <a:gd name="connsiteY35" fmla="*/ 4571364 h 5979771"/>
                <a:gd name="connsiteX36" fmla="*/ 760003 w 5426208"/>
                <a:gd name="connsiteY36" fmla="*/ 3967510 h 5979771"/>
                <a:gd name="connsiteX37" fmla="*/ 260382 w 5426208"/>
                <a:gd name="connsiteY37" fmla="*/ 3071964 h 5979771"/>
                <a:gd name="connsiteX38" fmla="*/ 5859 w 5426208"/>
                <a:gd name="connsiteY38" fmla="*/ 2704318 h 5979771"/>
                <a:gd name="connsiteX39" fmla="*/ 109554 w 5426208"/>
                <a:gd name="connsiteY39" fmla="*/ 3298207 h 5979771"/>
                <a:gd name="connsiteX40" fmla="*/ 420638 w 5426208"/>
                <a:gd name="connsiteY40" fmla="*/ 4702801 h 5979771"/>
                <a:gd name="connsiteX41" fmla="*/ 967661 w 5426208"/>
                <a:gd name="connsiteY41" fmla="*/ 5286252 h 5979771"/>
                <a:gd name="connsiteX42" fmla="*/ 1523574 w 5426208"/>
                <a:gd name="connsiteY42" fmla="*/ 5541786 h 5979771"/>
                <a:gd name="connsiteX43" fmla="*/ 2471273 w 5426208"/>
                <a:gd name="connsiteY43" fmla="*/ 5621938 h 5979771"/>
                <a:gd name="connsiteX44" fmla="*/ 3384948 w 5426208"/>
                <a:gd name="connsiteY44" fmla="*/ 5425412 h 5979771"/>
                <a:gd name="connsiteX45" fmla="*/ 3500869 w 5426208"/>
                <a:gd name="connsiteY45" fmla="*/ 5498553 h 5979771"/>
                <a:gd name="connsiteX46" fmla="*/ 3506134 w 5426208"/>
                <a:gd name="connsiteY46" fmla="*/ 5979771 h 5979771"/>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02122 w 5426208"/>
                <a:gd name="connsiteY9" fmla="*/ 3284330 h 5963547"/>
                <a:gd name="connsiteX10" fmla="*/ 4261463 w 5426208"/>
                <a:gd name="connsiteY10" fmla="*/ 1747116 h 5963547"/>
                <a:gd name="connsiteX11" fmla="*/ 4416873 w 5426208"/>
                <a:gd name="connsiteY11" fmla="*/ 1147576 h 5963547"/>
                <a:gd name="connsiteX12" fmla="*/ 4596120 w 5426208"/>
                <a:gd name="connsiteY12" fmla="*/ 689122 h 5963547"/>
                <a:gd name="connsiteX13" fmla="*/ 4049958 w 5426208"/>
                <a:gd name="connsiteY13" fmla="*/ 962989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02122 w 5426208"/>
                <a:gd name="connsiteY9" fmla="*/ 3284330 h 5963547"/>
                <a:gd name="connsiteX10" fmla="*/ 4261463 w 5426208"/>
                <a:gd name="connsiteY10" fmla="*/ 1747116 h 5963547"/>
                <a:gd name="connsiteX11" fmla="*/ 4416873 w 5426208"/>
                <a:gd name="connsiteY11" fmla="*/ 1147576 h 5963547"/>
                <a:gd name="connsiteX12" fmla="*/ 4484533 w 5426208"/>
                <a:gd name="connsiteY12" fmla="*/ 653647 h 5963547"/>
                <a:gd name="connsiteX13" fmla="*/ 4049958 w 5426208"/>
                <a:gd name="connsiteY13" fmla="*/ 962989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02122 w 5426208"/>
                <a:gd name="connsiteY9" fmla="*/ 3284330 h 5963547"/>
                <a:gd name="connsiteX10" fmla="*/ 4261463 w 5426208"/>
                <a:gd name="connsiteY10" fmla="*/ 1747116 h 5963547"/>
                <a:gd name="connsiteX11" fmla="*/ 4416873 w 5426208"/>
                <a:gd name="connsiteY11" fmla="*/ 1147576 h 5963547"/>
                <a:gd name="connsiteX12" fmla="*/ 4484533 w 5426208"/>
                <a:gd name="connsiteY12" fmla="*/ 653647 h 5963547"/>
                <a:gd name="connsiteX13" fmla="*/ 4049958 w 5426208"/>
                <a:gd name="connsiteY13" fmla="*/ 962989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02122 w 5426208"/>
                <a:gd name="connsiteY9" fmla="*/ 3284330 h 5963547"/>
                <a:gd name="connsiteX10" fmla="*/ 4261463 w 5426208"/>
                <a:gd name="connsiteY10" fmla="*/ 1747116 h 5963547"/>
                <a:gd name="connsiteX11" fmla="*/ 4416873 w 5426208"/>
                <a:gd name="connsiteY11" fmla="*/ 1147576 h 5963547"/>
                <a:gd name="connsiteX12" fmla="*/ 4484533 w 5426208"/>
                <a:gd name="connsiteY12" fmla="*/ 653647 h 5963547"/>
                <a:gd name="connsiteX13" fmla="*/ 4063391 w 5426208"/>
                <a:gd name="connsiteY13" fmla="*/ 1013087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02122 w 5426208"/>
                <a:gd name="connsiteY9" fmla="*/ 3284330 h 5963547"/>
                <a:gd name="connsiteX10" fmla="*/ 4281760 w 5426208"/>
                <a:gd name="connsiteY10" fmla="*/ 1853260 h 5963547"/>
                <a:gd name="connsiteX11" fmla="*/ 4416873 w 5426208"/>
                <a:gd name="connsiteY11" fmla="*/ 1147576 h 5963547"/>
                <a:gd name="connsiteX12" fmla="*/ 4484533 w 5426208"/>
                <a:gd name="connsiteY12" fmla="*/ 653647 h 5963547"/>
                <a:gd name="connsiteX13" fmla="*/ 4063391 w 5426208"/>
                <a:gd name="connsiteY13" fmla="*/ 1013087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40105 w 5426208"/>
                <a:gd name="connsiteY9" fmla="*/ 3319391 h 5963547"/>
                <a:gd name="connsiteX10" fmla="*/ 4281760 w 5426208"/>
                <a:gd name="connsiteY10" fmla="*/ 1853260 h 5963547"/>
                <a:gd name="connsiteX11" fmla="*/ 4416873 w 5426208"/>
                <a:gd name="connsiteY11" fmla="*/ 1147576 h 5963547"/>
                <a:gd name="connsiteX12" fmla="*/ 4484533 w 5426208"/>
                <a:gd name="connsiteY12" fmla="*/ 653647 h 5963547"/>
                <a:gd name="connsiteX13" fmla="*/ 4063391 w 5426208"/>
                <a:gd name="connsiteY13" fmla="*/ 1013087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043"/>
                <a:gd name="connsiteY0" fmla="*/ 5831812 h 5963547"/>
                <a:gd name="connsiteX1" fmla="*/ 4282215 w 5426043"/>
                <a:gd name="connsiteY1" fmla="*/ 5284057 h 5963547"/>
                <a:gd name="connsiteX2" fmla="*/ 4330110 w 5426043"/>
                <a:gd name="connsiteY2" fmla="*/ 5015998 h 5963547"/>
                <a:gd name="connsiteX3" fmla="*/ 4631881 w 5426043"/>
                <a:gd name="connsiteY3" fmla="*/ 4611012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469964 w 5426043"/>
                <a:gd name="connsiteY0" fmla="*/ 5831812 h 5963547"/>
                <a:gd name="connsiteX1" fmla="*/ 4282215 w 5426043"/>
                <a:gd name="connsiteY1" fmla="*/ 5284057 h 5963547"/>
                <a:gd name="connsiteX2" fmla="*/ 4330110 w 5426043"/>
                <a:gd name="connsiteY2" fmla="*/ 5015998 h 5963547"/>
                <a:gd name="connsiteX3" fmla="*/ 4631881 w 5426043"/>
                <a:gd name="connsiteY3" fmla="*/ 4611012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469964 w 5426043"/>
                <a:gd name="connsiteY0" fmla="*/ 5831812 h 5963547"/>
                <a:gd name="connsiteX1" fmla="*/ 4231131 w 5426043"/>
                <a:gd name="connsiteY1" fmla="*/ 5215361 h 5963547"/>
                <a:gd name="connsiteX2" fmla="*/ 4330110 w 5426043"/>
                <a:gd name="connsiteY2" fmla="*/ 5015998 h 5963547"/>
                <a:gd name="connsiteX3" fmla="*/ 4631881 w 5426043"/>
                <a:gd name="connsiteY3" fmla="*/ 4611012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469964 w 5426043"/>
                <a:gd name="connsiteY0" fmla="*/ 5831812 h 5963547"/>
                <a:gd name="connsiteX1" fmla="*/ 4231131 w 5426043"/>
                <a:gd name="connsiteY1" fmla="*/ 5215361 h 5963547"/>
                <a:gd name="connsiteX2" fmla="*/ 4333623 w 5426043"/>
                <a:gd name="connsiteY2" fmla="*/ 4952955 h 5963547"/>
                <a:gd name="connsiteX3" fmla="*/ 4631881 w 5426043"/>
                <a:gd name="connsiteY3" fmla="*/ 4611012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469964 w 5426043"/>
                <a:gd name="connsiteY0" fmla="*/ 5831812 h 5963547"/>
                <a:gd name="connsiteX1" fmla="*/ 4231131 w 5426043"/>
                <a:gd name="connsiteY1" fmla="*/ 5215361 h 5963547"/>
                <a:gd name="connsiteX2" fmla="*/ 4333623 w 5426043"/>
                <a:gd name="connsiteY2" fmla="*/ 4952955 h 5963547"/>
                <a:gd name="connsiteX3" fmla="*/ 4689326 w 5426043"/>
                <a:gd name="connsiteY3" fmla="*/ 4520699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469964 w 5426043"/>
                <a:gd name="connsiteY0" fmla="*/ 5831812 h 5963547"/>
                <a:gd name="connsiteX1" fmla="*/ 4231131 w 5426043"/>
                <a:gd name="connsiteY1" fmla="*/ 5215361 h 5963547"/>
                <a:gd name="connsiteX2" fmla="*/ 4286673 w 5426043"/>
                <a:gd name="connsiteY2" fmla="*/ 4899675 h 5963547"/>
                <a:gd name="connsiteX3" fmla="*/ 4689326 w 5426043"/>
                <a:gd name="connsiteY3" fmla="*/ 4520699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361304 w 5426043"/>
                <a:gd name="connsiteY0" fmla="*/ 5609304 h 5963547"/>
                <a:gd name="connsiteX1" fmla="*/ 4231131 w 5426043"/>
                <a:gd name="connsiteY1" fmla="*/ 5215361 h 5963547"/>
                <a:gd name="connsiteX2" fmla="*/ 4286673 w 5426043"/>
                <a:gd name="connsiteY2" fmla="*/ 4899675 h 5963547"/>
                <a:gd name="connsiteX3" fmla="*/ 4689326 w 5426043"/>
                <a:gd name="connsiteY3" fmla="*/ 4520699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384948 w 5426043"/>
                <a:gd name="connsiteY44" fmla="*/ 5409188 h 5806634"/>
                <a:gd name="connsiteX45" fmla="*/ 3500869 w 5426043"/>
                <a:gd name="connsiteY45" fmla="*/ 5482329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30503 w 5426043"/>
                <a:gd name="connsiteY44" fmla="*/ 5381381 h 5806634"/>
                <a:gd name="connsiteX45" fmla="*/ 3500869 w 5426043"/>
                <a:gd name="connsiteY45" fmla="*/ 5482329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30503 w 5426043"/>
                <a:gd name="connsiteY44" fmla="*/ 5381381 h 5806634"/>
                <a:gd name="connsiteX45" fmla="*/ 3394077 w 5426043"/>
                <a:gd name="connsiteY45" fmla="*/ 5495193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30503 w 5426043"/>
                <a:gd name="connsiteY44" fmla="*/ 5381381 h 5806634"/>
                <a:gd name="connsiteX45" fmla="*/ 3457681 w 5426043"/>
                <a:gd name="connsiteY45" fmla="*/ 5473536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42901 w 5426043"/>
                <a:gd name="connsiteY44" fmla="*/ 5427626 h 5806634"/>
                <a:gd name="connsiteX45" fmla="*/ 3457681 w 5426043"/>
                <a:gd name="connsiteY45" fmla="*/ 5473536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42901 w 5426043"/>
                <a:gd name="connsiteY44" fmla="*/ 5427626 h 5806634"/>
                <a:gd name="connsiteX45" fmla="*/ 3409946 w 5426043"/>
                <a:gd name="connsiteY45" fmla="*/ 5523928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42901 w 5426043"/>
                <a:gd name="connsiteY44" fmla="*/ 5427626 h 5806634"/>
                <a:gd name="connsiteX45" fmla="*/ 3409946 w 5426043"/>
                <a:gd name="connsiteY45" fmla="*/ 5523928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42901 w 5426043"/>
                <a:gd name="connsiteY44" fmla="*/ 5427626 h 5806634"/>
                <a:gd name="connsiteX45" fmla="*/ 3409946 w 5426043"/>
                <a:gd name="connsiteY45" fmla="*/ 5523928 h 5806634"/>
                <a:gd name="connsiteX46" fmla="*/ 3504890 w 5426043"/>
                <a:gd name="connsiteY46" fmla="*/ 5806634 h 5806634"/>
                <a:gd name="connsiteX0" fmla="*/ 4361304 w 5426043"/>
                <a:gd name="connsiteY0" fmla="*/ 5609304 h 5820250"/>
                <a:gd name="connsiteX1" fmla="*/ 4231131 w 5426043"/>
                <a:gd name="connsiteY1" fmla="*/ 5215361 h 5820250"/>
                <a:gd name="connsiteX2" fmla="*/ 4286673 w 5426043"/>
                <a:gd name="connsiteY2" fmla="*/ 4899675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286673 w 5426043"/>
                <a:gd name="connsiteY2" fmla="*/ 4899675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340194 w 5426043"/>
                <a:gd name="connsiteY2" fmla="*/ 4947008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385780 w 5426043"/>
                <a:gd name="connsiteY2" fmla="*/ 4979973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779546 w 5426043"/>
                <a:gd name="connsiteY3" fmla="*/ 449170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779546 w 5426043"/>
                <a:gd name="connsiteY3" fmla="*/ 449170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4040534 w 5426043"/>
                <a:gd name="connsiteY8" fmla="*/ 4135949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779546 w 5426043"/>
                <a:gd name="connsiteY3" fmla="*/ 449170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4046069 w 5426043"/>
                <a:gd name="connsiteY8" fmla="*/ 4126147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779546 w 5426043"/>
                <a:gd name="connsiteY3" fmla="*/ 449170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4046069 w 5426043"/>
                <a:gd name="connsiteY8" fmla="*/ 4126147 h 5820250"/>
                <a:gd name="connsiteX9" fmla="*/ 4099905 w 5426043"/>
                <a:gd name="connsiteY9" fmla="*/ 329878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779546 w 5426043"/>
                <a:gd name="connsiteY3" fmla="*/ 449170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4046069 w 5426043"/>
                <a:gd name="connsiteY8" fmla="*/ 4126147 h 5820250"/>
                <a:gd name="connsiteX9" fmla="*/ 4099905 w 5426043"/>
                <a:gd name="connsiteY9" fmla="*/ 329878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311855 w 5426043"/>
                <a:gd name="connsiteY16" fmla="*/ 3851780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486 w 5426225"/>
                <a:gd name="connsiteY0" fmla="*/ 5609304 h 5820250"/>
                <a:gd name="connsiteX1" fmla="*/ 4231313 w 5426225"/>
                <a:gd name="connsiteY1" fmla="*/ 5215361 h 5820250"/>
                <a:gd name="connsiteX2" fmla="*/ 4436133 w 5426225"/>
                <a:gd name="connsiteY2" fmla="*/ 4908219 h 5820250"/>
                <a:gd name="connsiteX3" fmla="*/ 4779728 w 5426225"/>
                <a:gd name="connsiteY3" fmla="*/ 4491709 h 5820250"/>
                <a:gd name="connsiteX4" fmla="*/ 5058808 w 5426225"/>
                <a:gd name="connsiteY4" fmla="*/ 3564787 h 5820250"/>
                <a:gd name="connsiteX5" fmla="*/ 5417026 w 5426225"/>
                <a:gd name="connsiteY5" fmla="*/ 2499558 h 5820250"/>
                <a:gd name="connsiteX6" fmla="*/ 5253934 w 5426225"/>
                <a:gd name="connsiteY6" fmla="*/ 2511758 h 5820250"/>
                <a:gd name="connsiteX7" fmla="*/ 4564682 w 5426225"/>
                <a:gd name="connsiteY7" fmla="*/ 3073666 h 5820250"/>
                <a:gd name="connsiteX8" fmla="*/ 4046251 w 5426225"/>
                <a:gd name="connsiteY8" fmla="*/ 4126147 h 5820250"/>
                <a:gd name="connsiteX9" fmla="*/ 4100087 w 5426225"/>
                <a:gd name="connsiteY9" fmla="*/ 3298781 h 5820250"/>
                <a:gd name="connsiteX10" fmla="*/ 4281942 w 5426225"/>
                <a:gd name="connsiteY10" fmla="*/ 1853260 h 5820250"/>
                <a:gd name="connsiteX11" fmla="*/ 4417055 w 5426225"/>
                <a:gd name="connsiteY11" fmla="*/ 1147576 h 5820250"/>
                <a:gd name="connsiteX12" fmla="*/ 4484715 w 5426225"/>
                <a:gd name="connsiteY12" fmla="*/ 653647 h 5820250"/>
                <a:gd name="connsiteX13" fmla="*/ 4063573 w 5426225"/>
                <a:gd name="connsiteY13" fmla="*/ 1013087 h 5820250"/>
                <a:gd name="connsiteX14" fmla="*/ 3488190 w 5426225"/>
                <a:gd name="connsiteY14" fmla="*/ 2079410 h 5820250"/>
                <a:gd name="connsiteX15" fmla="*/ 3287385 w 5426225"/>
                <a:gd name="connsiteY15" fmla="*/ 3173083 h 5820250"/>
                <a:gd name="connsiteX16" fmla="*/ 3312037 w 5426225"/>
                <a:gd name="connsiteY16" fmla="*/ 3851780 h 5820250"/>
                <a:gd name="connsiteX17" fmla="*/ 3192988 w 5426225"/>
                <a:gd name="connsiteY17" fmla="*/ 3606624 h 5820250"/>
                <a:gd name="connsiteX18" fmla="*/ 2932655 w 5426225"/>
                <a:gd name="connsiteY18" fmla="*/ 2724036 h 5820250"/>
                <a:gd name="connsiteX19" fmla="*/ 2399564 w 5426225"/>
                <a:gd name="connsiteY19" fmla="*/ 1393179 h 5820250"/>
                <a:gd name="connsiteX20" fmla="*/ 1918243 w 5426225"/>
                <a:gd name="connsiteY20" fmla="*/ 334605 h 5820250"/>
                <a:gd name="connsiteX21" fmla="*/ 1759882 w 5426225"/>
                <a:gd name="connsiteY21" fmla="*/ 46327 h 5820250"/>
                <a:gd name="connsiteX22" fmla="*/ 1504903 w 5426225"/>
                <a:gd name="connsiteY22" fmla="*/ 1179806 h 5820250"/>
                <a:gd name="connsiteX23" fmla="*/ 1919682 w 5426225"/>
                <a:gd name="connsiteY23" fmla="*/ 2508985 h 5820250"/>
                <a:gd name="connsiteX24" fmla="*/ 2511961 w 5426225"/>
                <a:gd name="connsiteY24" fmla="*/ 3676696 h 5820250"/>
                <a:gd name="connsiteX25" fmla="*/ 2507464 w 5426225"/>
                <a:gd name="connsiteY25" fmla="*/ 3842847 h 5820250"/>
                <a:gd name="connsiteX26" fmla="*/ 1259806 w 5426225"/>
                <a:gd name="connsiteY26" fmla="*/ 2329876 h 5820250"/>
                <a:gd name="connsiteX27" fmla="*/ 760185 w 5426225"/>
                <a:gd name="connsiteY27" fmla="*/ 1783121 h 5820250"/>
                <a:gd name="connsiteX28" fmla="*/ 213430 w 5426225"/>
                <a:gd name="connsiteY28" fmla="*/ 1274074 h 5820250"/>
                <a:gd name="connsiteX29" fmla="*/ 213430 w 5426225"/>
                <a:gd name="connsiteY29" fmla="*/ 1406049 h 5820250"/>
                <a:gd name="connsiteX30" fmla="*/ 694197 w 5426225"/>
                <a:gd name="connsiteY30" fmla="*/ 2744655 h 5820250"/>
                <a:gd name="connsiteX31" fmla="*/ 1253462 w 5426225"/>
                <a:gd name="connsiteY31" fmla="*/ 3774615 h 5820250"/>
                <a:gd name="connsiteX32" fmla="*/ 2015897 w 5426225"/>
                <a:gd name="connsiteY32" fmla="*/ 4415917 h 5820250"/>
                <a:gd name="connsiteX33" fmla="*/ 2631489 w 5426225"/>
                <a:gd name="connsiteY33" fmla="*/ 4738370 h 5820250"/>
                <a:gd name="connsiteX34" fmla="*/ 2175396 w 5426225"/>
                <a:gd name="connsiteY34" fmla="*/ 4769173 h 5820250"/>
                <a:gd name="connsiteX35" fmla="*/ 1502450 w 5426225"/>
                <a:gd name="connsiteY35" fmla="*/ 4555140 h 5820250"/>
                <a:gd name="connsiteX36" fmla="*/ 760185 w 5426225"/>
                <a:gd name="connsiteY36" fmla="*/ 3951286 h 5820250"/>
                <a:gd name="connsiteX37" fmla="*/ 260564 w 5426225"/>
                <a:gd name="connsiteY37" fmla="*/ 3055740 h 5820250"/>
                <a:gd name="connsiteX38" fmla="*/ 6041 w 5426225"/>
                <a:gd name="connsiteY38" fmla="*/ 2688094 h 5820250"/>
                <a:gd name="connsiteX39" fmla="*/ 109736 w 5426225"/>
                <a:gd name="connsiteY39" fmla="*/ 3281983 h 5820250"/>
                <a:gd name="connsiteX40" fmla="*/ 437514 w 5426225"/>
                <a:gd name="connsiteY40" fmla="*/ 4566106 h 5820250"/>
                <a:gd name="connsiteX41" fmla="*/ 967843 w 5426225"/>
                <a:gd name="connsiteY41" fmla="*/ 5270028 h 5820250"/>
                <a:gd name="connsiteX42" fmla="*/ 1523756 w 5426225"/>
                <a:gd name="connsiteY42" fmla="*/ 5525562 h 5820250"/>
                <a:gd name="connsiteX43" fmla="*/ 2471455 w 5426225"/>
                <a:gd name="connsiteY43" fmla="*/ 5605714 h 5820250"/>
                <a:gd name="connsiteX44" fmla="*/ 3243083 w 5426225"/>
                <a:gd name="connsiteY44" fmla="*/ 5427626 h 5820250"/>
                <a:gd name="connsiteX45" fmla="*/ 3410128 w 5426225"/>
                <a:gd name="connsiteY45" fmla="*/ 5523928 h 5820250"/>
                <a:gd name="connsiteX46" fmla="*/ 3455644 w 5426225"/>
                <a:gd name="connsiteY46" fmla="*/ 5820249 h 5820250"/>
                <a:gd name="connsiteX0" fmla="*/ 4361486 w 5426225"/>
                <a:gd name="connsiteY0" fmla="*/ 5609304 h 5820250"/>
                <a:gd name="connsiteX1" fmla="*/ 4231313 w 5426225"/>
                <a:gd name="connsiteY1" fmla="*/ 5215361 h 5820250"/>
                <a:gd name="connsiteX2" fmla="*/ 4436133 w 5426225"/>
                <a:gd name="connsiteY2" fmla="*/ 4908219 h 5820250"/>
                <a:gd name="connsiteX3" fmla="*/ 4779728 w 5426225"/>
                <a:gd name="connsiteY3" fmla="*/ 4491709 h 5820250"/>
                <a:gd name="connsiteX4" fmla="*/ 5058808 w 5426225"/>
                <a:gd name="connsiteY4" fmla="*/ 3564787 h 5820250"/>
                <a:gd name="connsiteX5" fmla="*/ 5417026 w 5426225"/>
                <a:gd name="connsiteY5" fmla="*/ 2499558 h 5820250"/>
                <a:gd name="connsiteX6" fmla="*/ 5253934 w 5426225"/>
                <a:gd name="connsiteY6" fmla="*/ 2511758 h 5820250"/>
                <a:gd name="connsiteX7" fmla="*/ 4564682 w 5426225"/>
                <a:gd name="connsiteY7" fmla="*/ 3073666 h 5820250"/>
                <a:gd name="connsiteX8" fmla="*/ 4046251 w 5426225"/>
                <a:gd name="connsiteY8" fmla="*/ 4126147 h 5820250"/>
                <a:gd name="connsiteX9" fmla="*/ 4100087 w 5426225"/>
                <a:gd name="connsiteY9" fmla="*/ 3298781 h 5820250"/>
                <a:gd name="connsiteX10" fmla="*/ 4281942 w 5426225"/>
                <a:gd name="connsiteY10" fmla="*/ 1853260 h 5820250"/>
                <a:gd name="connsiteX11" fmla="*/ 4417055 w 5426225"/>
                <a:gd name="connsiteY11" fmla="*/ 1147576 h 5820250"/>
                <a:gd name="connsiteX12" fmla="*/ 4484715 w 5426225"/>
                <a:gd name="connsiteY12" fmla="*/ 653647 h 5820250"/>
                <a:gd name="connsiteX13" fmla="*/ 4063573 w 5426225"/>
                <a:gd name="connsiteY13" fmla="*/ 1013087 h 5820250"/>
                <a:gd name="connsiteX14" fmla="*/ 3488190 w 5426225"/>
                <a:gd name="connsiteY14" fmla="*/ 2079410 h 5820250"/>
                <a:gd name="connsiteX15" fmla="*/ 3287385 w 5426225"/>
                <a:gd name="connsiteY15" fmla="*/ 3173083 h 5820250"/>
                <a:gd name="connsiteX16" fmla="*/ 3312037 w 5426225"/>
                <a:gd name="connsiteY16" fmla="*/ 3851780 h 5820250"/>
                <a:gd name="connsiteX17" fmla="*/ 3192988 w 5426225"/>
                <a:gd name="connsiteY17" fmla="*/ 3606624 h 5820250"/>
                <a:gd name="connsiteX18" fmla="*/ 2932655 w 5426225"/>
                <a:gd name="connsiteY18" fmla="*/ 2724036 h 5820250"/>
                <a:gd name="connsiteX19" fmla="*/ 2399564 w 5426225"/>
                <a:gd name="connsiteY19" fmla="*/ 1393179 h 5820250"/>
                <a:gd name="connsiteX20" fmla="*/ 1918243 w 5426225"/>
                <a:gd name="connsiteY20" fmla="*/ 334605 h 5820250"/>
                <a:gd name="connsiteX21" fmla="*/ 1759882 w 5426225"/>
                <a:gd name="connsiteY21" fmla="*/ 46327 h 5820250"/>
                <a:gd name="connsiteX22" fmla="*/ 1504903 w 5426225"/>
                <a:gd name="connsiteY22" fmla="*/ 1179806 h 5820250"/>
                <a:gd name="connsiteX23" fmla="*/ 1919682 w 5426225"/>
                <a:gd name="connsiteY23" fmla="*/ 2508985 h 5820250"/>
                <a:gd name="connsiteX24" fmla="*/ 2511961 w 5426225"/>
                <a:gd name="connsiteY24" fmla="*/ 3676696 h 5820250"/>
                <a:gd name="connsiteX25" fmla="*/ 2507464 w 5426225"/>
                <a:gd name="connsiteY25" fmla="*/ 3842847 h 5820250"/>
                <a:gd name="connsiteX26" fmla="*/ 1259806 w 5426225"/>
                <a:gd name="connsiteY26" fmla="*/ 2329876 h 5820250"/>
                <a:gd name="connsiteX27" fmla="*/ 760185 w 5426225"/>
                <a:gd name="connsiteY27" fmla="*/ 1783121 h 5820250"/>
                <a:gd name="connsiteX28" fmla="*/ 213430 w 5426225"/>
                <a:gd name="connsiteY28" fmla="*/ 1274074 h 5820250"/>
                <a:gd name="connsiteX29" fmla="*/ 213430 w 5426225"/>
                <a:gd name="connsiteY29" fmla="*/ 1406049 h 5820250"/>
                <a:gd name="connsiteX30" fmla="*/ 694197 w 5426225"/>
                <a:gd name="connsiteY30" fmla="*/ 2744655 h 5820250"/>
                <a:gd name="connsiteX31" fmla="*/ 1253462 w 5426225"/>
                <a:gd name="connsiteY31" fmla="*/ 3774615 h 5820250"/>
                <a:gd name="connsiteX32" fmla="*/ 2015897 w 5426225"/>
                <a:gd name="connsiteY32" fmla="*/ 4415917 h 5820250"/>
                <a:gd name="connsiteX33" fmla="*/ 2631489 w 5426225"/>
                <a:gd name="connsiteY33" fmla="*/ 4738370 h 5820250"/>
                <a:gd name="connsiteX34" fmla="*/ 2175396 w 5426225"/>
                <a:gd name="connsiteY34" fmla="*/ 4769173 h 5820250"/>
                <a:gd name="connsiteX35" fmla="*/ 1502450 w 5426225"/>
                <a:gd name="connsiteY35" fmla="*/ 4555140 h 5820250"/>
                <a:gd name="connsiteX36" fmla="*/ 760185 w 5426225"/>
                <a:gd name="connsiteY36" fmla="*/ 3951286 h 5820250"/>
                <a:gd name="connsiteX37" fmla="*/ 260564 w 5426225"/>
                <a:gd name="connsiteY37" fmla="*/ 3055740 h 5820250"/>
                <a:gd name="connsiteX38" fmla="*/ 6041 w 5426225"/>
                <a:gd name="connsiteY38" fmla="*/ 2688094 h 5820250"/>
                <a:gd name="connsiteX39" fmla="*/ 109736 w 5426225"/>
                <a:gd name="connsiteY39" fmla="*/ 3281983 h 5820250"/>
                <a:gd name="connsiteX40" fmla="*/ 437514 w 5426225"/>
                <a:gd name="connsiteY40" fmla="*/ 4566106 h 5820250"/>
                <a:gd name="connsiteX41" fmla="*/ 1523756 w 5426225"/>
                <a:gd name="connsiteY41" fmla="*/ 5525562 h 5820250"/>
                <a:gd name="connsiteX42" fmla="*/ 2471455 w 5426225"/>
                <a:gd name="connsiteY42" fmla="*/ 5605714 h 5820250"/>
                <a:gd name="connsiteX43" fmla="*/ 3243083 w 5426225"/>
                <a:gd name="connsiteY43" fmla="*/ 5427626 h 5820250"/>
                <a:gd name="connsiteX44" fmla="*/ 3410128 w 5426225"/>
                <a:gd name="connsiteY44" fmla="*/ 5523928 h 5820250"/>
                <a:gd name="connsiteX45" fmla="*/ 3455644 w 5426225"/>
                <a:gd name="connsiteY45" fmla="*/ 5820249 h 582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426225" h="5820250">
                  <a:moveTo>
                    <a:pt x="4361486" y="5609304"/>
                  </a:moveTo>
                  <a:cubicBezTo>
                    <a:pt x="4290845" y="5425964"/>
                    <a:pt x="4218872" y="5332208"/>
                    <a:pt x="4231313" y="5215361"/>
                  </a:cubicBezTo>
                  <a:cubicBezTo>
                    <a:pt x="4243754" y="5098514"/>
                    <a:pt x="4344731" y="5028828"/>
                    <a:pt x="4436133" y="4908219"/>
                  </a:cubicBezTo>
                  <a:cubicBezTo>
                    <a:pt x="4527536" y="4787610"/>
                    <a:pt x="4675949" y="4715614"/>
                    <a:pt x="4779728" y="4491709"/>
                  </a:cubicBezTo>
                  <a:cubicBezTo>
                    <a:pt x="4883507" y="4267804"/>
                    <a:pt x="4952592" y="3896812"/>
                    <a:pt x="5058808" y="3564787"/>
                  </a:cubicBezTo>
                  <a:cubicBezTo>
                    <a:pt x="5165024" y="3232762"/>
                    <a:pt x="5384505" y="2675063"/>
                    <a:pt x="5417026" y="2499558"/>
                  </a:cubicBezTo>
                  <a:cubicBezTo>
                    <a:pt x="5449547" y="2324053"/>
                    <a:pt x="5395991" y="2416073"/>
                    <a:pt x="5253934" y="2511758"/>
                  </a:cubicBezTo>
                  <a:cubicBezTo>
                    <a:pt x="5111877" y="2607443"/>
                    <a:pt x="4765963" y="2804601"/>
                    <a:pt x="4564682" y="3073666"/>
                  </a:cubicBezTo>
                  <a:cubicBezTo>
                    <a:pt x="4363402" y="3342731"/>
                    <a:pt x="4123683" y="4088628"/>
                    <a:pt x="4046251" y="4126147"/>
                  </a:cubicBezTo>
                  <a:cubicBezTo>
                    <a:pt x="3968819" y="4163666"/>
                    <a:pt x="4060805" y="3677596"/>
                    <a:pt x="4100087" y="3298781"/>
                  </a:cubicBezTo>
                  <a:cubicBezTo>
                    <a:pt x="4139369" y="2919967"/>
                    <a:pt x="4229114" y="2211794"/>
                    <a:pt x="4281942" y="1853260"/>
                  </a:cubicBezTo>
                  <a:cubicBezTo>
                    <a:pt x="4334770" y="1494726"/>
                    <a:pt x="4383260" y="1347511"/>
                    <a:pt x="4417055" y="1147576"/>
                  </a:cubicBezTo>
                  <a:cubicBezTo>
                    <a:pt x="4450850" y="947641"/>
                    <a:pt x="4543629" y="676062"/>
                    <a:pt x="4484715" y="653647"/>
                  </a:cubicBezTo>
                  <a:cubicBezTo>
                    <a:pt x="4425801" y="631232"/>
                    <a:pt x="4229660" y="775460"/>
                    <a:pt x="4063573" y="1013087"/>
                  </a:cubicBezTo>
                  <a:cubicBezTo>
                    <a:pt x="3897486" y="1250714"/>
                    <a:pt x="3617555" y="1719411"/>
                    <a:pt x="3488190" y="2079410"/>
                  </a:cubicBezTo>
                  <a:cubicBezTo>
                    <a:pt x="3358825" y="2439409"/>
                    <a:pt x="3316744" y="2877688"/>
                    <a:pt x="3287385" y="3173083"/>
                  </a:cubicBezTo>
                  <a:cubicBezTo>
                    <a:pt x="3258026" y="3468478"/>
                    <a:pt x="3327770" y="3779523"/>
                    <a:pt x="3312037" y="3851780"/>
                  </a:cubicBezTo>
                  <a:cubicBezTo>
                    <a:pt x="3296304" y="3924037"/>
                    <a:pt x="3256218" y="3794581"/>
                    <a:pt x="3192988" y="3606624"/>
                  </a:cubicBezTo>
                  <a:cubicBezTo>
                    <a:pt x="3129758" y="3418667"/>
                    <a:pt x="3064892" y="3092943"/>
                    <a:pt x="2932655" y="2724036"/>
                  </a:cubicBezTo>
                  <a:cubicBezTo>
                    <a:pt x="2800418" y="2355129"/>
                    <a:pt x="2568633" y="1791418"/>
                    <a:pt x="2399564" y="1393179"/>
                  </a:cubicBezTo>
                  <a:cubicBezTo>
                    <a:pt x="2230495" y="994941"/>
                    <a:pt x="2024857" y="559080"/>
                    <a:pt x="1918243" y="334605"/>
                  </a:cubicBezTo>
                  <a:cubicBezTo>
                    <a:pt x="1811629" y="110130"/>
                    <a:pt x="1828772" y="-94540"/>
                    <a:pt x="1759882" y="46327"/>
                  </a:cubicBezTo>
                  <a:cubicBezTo>
                    <a:pt x="1690992" y="187194"/>
                    <a:pt x="1478270" y="769363"/>
                    <a:pt x="1504903" y="1179806"/>
                  </a:cubicBezTo>
                  <a:cubicBezTo>
                    <a:pt x="1531536" y="1590249"/>
                    <a:pt x="1751839" y="2092837"/>
                    <a:pt x="1919682" y="2508985"/>
                  </a:cubicBezTo>
                  <a:cubicBezTo>
                    <a:pt x="2087525" y="2925133"/>
                    <a:pt x="2413997" y="3454386"/>
                    <a:pt x="2511961" y="3676696"/>
                  </a:cubicBezTo>
                  <a:cubicBezTo>
                    <a:pt x="2609925" y="3899006"/>
                    <a:pt x="2640198" y="3976933"/>
                    <a:pt x="2507464" y="3842847"/>
                  </a:cubicBezTo>
                  <a:cubicBezTo>
                    <a:pt x="2374730" y="3708761"/>
                    <a:pt x="1551019" y="2673164"/>
                    <a:pt x="1259806" y="2329876"/>
                  </a:cubicBezTo>
                  <a:cubicBezTo>
                    <a:pt x="968593" y="1986588"/>
                    <a:pt x="934581" y="1959088"/>
                    <a:pt x="760185" y="1783121"/>
                  </a:cubicBezTo>
                  <a:cubicBezTo>
                    <a:pt x="585789" y="1607154"/>
                    <a:pt x="304556" y="1336919"/>
                    <a:pt x="213430" y="1274074"/>
                  </a:cubicBezTo>
                  <a:cubicBezTo>
                    <a:pt x="122304" y="1211229"/>
                    <a:pt x="133302" y="1160952"/>
                    <a:pt x="213430" y="1406049"/>
                  </a:cubicBezTo>
                  <a:cubicBezTo>
                    <a:pt x="293558" y="1651146"/>
                    <a:pt x="520858" y="2349894"/>
                    <a:pt x="694197" y="2744655"/>
                  </a:cubicBezTo>
                  <a:cubicBezTo>
                    <a:pt x="867536" y="3139416"/>
                    <a:pt x="1033179" y="3496071"/>
                    <a:pt x="1253462" y="3774615"/>
                  </a:cubicBezTo>
                  <a:cubicBezTo>
                    <a:pt x="1473745" y="4053159"/>
                    <a:pt x="1786226" y="4255291"/>
                    <a:pt x="2015897" y="4415917"/>
                  </a:cubicBezTo>
                  <a:cubicBezTo>
                    <a:pt x="2245568" y="4576543"/>
                    <a:pt x="2599073" y="4704664"/>
                    <a:pt x="2631489" y="4738370"/>
                  </a:cubicBezTo>
                  <a:cubicBezTo>
                    <a:pt x="2663905" y="4772076"/>
                    <a:pt x="2363569" y="4799711"/>
                    <a:pt x="2175396" y="4769173"/>
                  </a:cubicBezTo>
                  <a:cubicBezTo>
                    <a:pt x="1987223" y="4738635"/>
                    <a:pt x="1738318" y="4691454"/>
                    <a:pt x="1502450" y="4555140"/>
                  </a:cubicBezTo>
                  <a:cubicBezTo>
                    <a:pt x="1266582" y="4418826"/>
                    <a:pt x="967166" y="4201186"/>
                    <a:pt x="760185" y="3951286"/>
                  </a:cubicBezTo>
                  <a:cubicBezTo>
                    <a:pt x="553204" y="3701386"/>
                    <a:pt x="386255" y="3266272"/>
                    <a:pt x="260564" y="3055740"/>
                  </a:cubicBezTo>
                  <a:cubicBezTo>
                    <a:pt x="134873" y="2845208"/>
                    <a:pt x="31179" y="2650387"/>
                    <a:pt x="6041" y="2688094"/>
                  </a:cubicBezTo>
                  <a:cubicBezTo>
                    <a:pt x="-19097" y="2725801"/>
                    <a:pt x="37824" y="2968981"/>
                    <a:pt x="109736" y="3281983"/>
                  </a:cubicBezTo>
                  <a:cubicBezTo>
                    <a:pt x="181648" y="3594985"/>
                    <a:pt x="201844" y="4192176"/>
                    <a:pt x="437514" y="4566106"/>
                  </a:cubicBezTo>
                  <a:cubicBezTo>
                    <a:pt x="673184" y="4940036"/>
                    <a:pt x="1184766" y="5352294"/>
                    <a:pt x="1523756" y="5525562"/>
                  </a:cubicBezTo>
                  <a:cubicBezTo>
                    <a:pt x="1862746" y="5698830"/>
                    <a:pt x="2184900" y="5622037"/>
                    <a:pt x="2471455" y="5605714"/>
                  </a:cubicBezTo>
                  <a:cubicBezTo>
                    <a:pt x="2758010" y="5589391"/>
                    <a:pt x="3144000" y="5442008"/>
                    <a:pt x="3243083" y="5427626"/>
                  </a:cubicBezTo>
                  <a:cubicBezTo>
                    <a:pt x="3342166" y="5413244"/>
                    <a:pt x="3406420" y="5413989"/>
                    <a:pt x="3410128" y="5523928"/>
                  </a:cubicBezTo>
                  <a:cubicBezTo>
                    <a:pt x="3413836" y="5633867"/>
                    <a:pt x="3448772" y="5675021"/>
                    <a:pt x="3455644" y="5820249"/>
                  </a:cubicBezTo>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5CBC3084-2856-DE33-73C4-C834F70AE7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069679">
              <a:off x="247501" y="3192554"/>
              <a:ext cx="1784721" cy="1888725"/>
            </a:xfrm>
            <a:custGeom>
              <a:avLst/>
              <a:gdLst>
                <a:gd name="connsiteX0" fmla="*/ 3418362 w 5421466"/>
                <a:gd name="connsiteY0" fmla="*/ 6148240 h 7017706"/>
                <a:gd name="connsiteX1" fmla="*/ 4455310 w 5421466"/>
                <a:gd name="connsiteY1" fmla="*/ 6044545 h 7017706"/>
                <a:gd name="connsiteX2" fmla="*/ 4455310 w 5421466"/>
                <a:gd name="connsiteY2" fmla="*/ 6035119 h 7017706"/>
                <a:gd name="connsiteX3" fmla="*/ 4172506 w 5421466"/>
                <a:gd name="connsiteY3" fmla="*/ 5431803 h 7017706"/>
                <a:gd name="connsiteX4" fmla="*/ 4181933 w 5421466"/>
                <a:gd name="connsiteY4" fmla="*/ 5337535 h 7017706"/>
                <a:gd name="connsiteX5" fmla="*/ 4596712 w 5421466"/>
                <a:gd name="connsiteY5" fmla="*/ 4932183 h 7017706"/>
                <a:gd name="connsiteX6" fmla="*/ 5058626 w 5421466"/>
                <a:gd name="connsiteY6" fmla="*/ 3800966 h 7017706"/>
                <a:gd name="connsiteX7" fmla="*/ 5416844 w 5421466"/>
                <a:gd name="connsiteY7" fmla="*/ 2735737 h 7017706"/>
                <a:gd name="connsiteX8" fmla="*/ 5209455 w 5421466"/>
                <a:gd name="connsiteY8" fmla="*/ 2801725 h 7017706"/>
                <a:gd name="connsiteX9" fmla="*/ 4493017 w 5421466"/>
                <a:gd name="connsiteY9" fmla="*/ 3169370 h 7017706"/>
                <a:gd name="connsiteX10" fmla="*/ 3691739 w 5421466"/>
                <a:gd name="connsiteY10" fmla="*/ 4074343 h 7017706"/>
                <a:gd name="connsiteX11" fmla="*/ 3757727 w 5421466"/>
                <a:gd name="connsiteY11" fmla="*/ 3546442 h 7017706"/>
                <a:gd name="connsiteX12" fmla="*/ 4087665 w 5421466"/>
                <a:gd name="connsiteY12" fmla="*/ 2009873 h 7017706"/>
                <a:gd name="connsiteX13" fmla="*/ 4285628 w 5421466"/>
                <a:gd name="connsiteY13" fmla="*/ 1302863 h 7017706"/>
                <a:gd name="connsiteX14" fmla="*/ 4313908 w 5421466"/>
                <a:gd name="connsiteY14" fmla="*/ 963498 h 7017706"/>
                <a:gd name="connsiteX15" fmla="*/ 4049958 w 5421466"/>
                <a:gd name="connsiteY15" fmla="*/ 1199168 h 7017706"/>
                <a:gd name="connsiteX16" fmla="*/ 3569191 w 5421466"/>
                <a:gd name="connsiteY16" fmla="*/ 1840191 h 7017706"/>
                <a:gd name="connsiteX17" fmla="*/ 3408935 w 5421466"/>
                <a:gd name="connsiteY17" fmla="*/ 2349238 h 7017706"/>
                <a:gd name="connsiteX18" fmla="*/ 3324094 w 5421466"/>
                <a:gd name="connsiteY18" fmla="*/ 3518162 h 7017706"/>
                <a:gd name="connsiteX19" fmla="*/ 3267533 w 5421466"/>
                <a:gd name="connsiteY19" fmla="*/ 4093197 h 7017706"/>
                <a:gd name="connsiteX20" fmla="*/ 3267533 w 5421466"/>
                <a:gd name="connsiteY20" fmla="*/ 3885807 h 7017706"/>
                <a:gd name="connsiteX21" fmla="*/ 3069570 w 5421466"/>
                <a:gd name="connsiteY21" fmla="*/ 3188224 h 7017706"/>
                <a:gd name="connsiteX22" fmla="*/ 2428547 w 5421466"/>
                <a:gd name="connsiteY22" fmla="*/ 1604521 h 7017706"/>
                <a:gd name="connsiteX23" fmla="*/ 2042048 w 5421466"/>
                <a:gd name="connsiteY23" fmla="*/ 680694 h 7017706"/>
                <a:gd name="connsiteX24" fmla="*/ 1976061 w 5421466"/>
                <a:gd name="connsiteY24" fmla="*/ 237634 h 7017706"/>
                <a:gd name="connsiteX25" fmla="*/ 1853512 w 5421466"/>
                <a:gd name="connsiteY25" fmla="*/ 1964 h 7017706"/>
                <a:gd name="connsiteX26" fmla="*/ 1674403 w 5421466"/>
                <a:gd name="connsiteY26" fmla="*/ 360183 h 7017706"/>
                <a:gd name="connsiteX27" fmla="*/ 1504721 w 5421466"/>
                <a:gd name="connsiteY27" fmla="*/ 1415985 h 7017706"/>
                <a:gd name="connsiteX28" fmla="*/ 1919500 w 5421466"/>
                <a:gd name="connsiteY28" fmla="*/ 2745164 h 7017706"/>
                <a:gd name="connsiteX29" fmla="*/ 2503962 w 5421466"/>
                <a:gd name="connsiteY29" fmla="*/ 3885807 h 7017706"/>
                <a:gd name="connsiteX30" fmla="*/ 2343706 w 5421466"/>
                <a:gd name="connsiteY30" fmla="*/ 3734978 h 7017706"/>
                <a:gd name="connsiteX31" fmla="*/ 1259624 w 5421466"/>
                <a:gd name="connsiteY31" fmla="*/ 2566055 h 7017706"/>
                <a:gd name="connsiteX32" fmla="*/ 760003 w 5421466"/>
                <a:gd name="connsiteY32" fmla="*/ 2019300 h 7017706"/>
                <a:gd name="connsiteX33" fmla="*/ 213248 w 5421466"/>
                <a:gd name="connsiteY33" fmla="*/ 1510253 h 7017706"/>
                <a:gd name="connsiteX34" fmla="*/ 213248 w 5421466"/>
                <a:gd name="connsiteY34" fmla="*/ 1642228 h 7017706"/>
                <a:gd name="connsiteX35" fmla="*/ 694015 w 5421466"/>
                <a:gd name="connsiteY35" fmla="*/ 2980834 h 7017706"/>
                <a:gd name="connsiteX36" fmla="*/ 1287904 w 5421466"/>
                <a:gd name="connsiteY36" fmla="*/ 4102624 h 7017706"/>
                <a:gd name="connsiteX37" fmla="*/ 2042048 w 5421466"/>
                <a:gd name="connsiteY37" fmla="*/ 4715366 h 7017706"/>
                <a:gd name="connsiteX38" fmla="*/ 2984729 w 5421466"/>
                <a:gd name="connsiteY38" fmla="*/ 5026451 h 7017706"/>
                <a:gd name="connsiteX39" fmla="*/ 3003582 w 5421466"/>
                <a:gd name="connsiteY39" fmla="*/ 5026451 h 7017706"/>
                <a:gd name="connsiteX40" fmla="*/ 2315426 w 5421466"/>
                <a:gd name="connsiteY40" fmla="*/ 5092438 h 7017706"/>
                <a:gd name="connsiteX41" fmla="*/ 1495294 w 5421466"/>
                <a:gd name="connsiteY41" fmla="*/ 4922756 h 7017706"/>
                <a:gd name="connsiteX42" fmla="*/ 760003 w 5421466"/>
                <a:gd name="connsiteY42" fmla="*/ 4187465 h 7017706"/>
                <a:gd name="connsiteX43" fmla="*/ 260382 w 5421466"/>
                <a:gd name="connsiteY43" fmla="*/ 3291919 h 7017706"/>
                <a:gd name="connsiteX44" fmla="*/ 5859 w 5421466"/>
                <a:gd name="connsiteY44" fmla="*/ 2924273 h 7017706"/>
                <a:gd name="connsiteX45" fmla="*/ 109554 w 5421466"/>
                <a:gd name="connsiteY45" fmla="*/ 3518162 h 7017706"/>
                <a:gd name="connsiteX46" fmla="*/ 420638 w 5421466"/>
                <a:gd name="connsiteY46" fmla="*/ 4922756 h 7017706"/>
                <a:gd name="connsiteX47" fmla="*/ 910832 w 5421466"/>
                <a:gd name="connsiteY47" fmla="*/ 5544925 h 7017706"/>
                <a:gd name="connsiteX48" fmla="*/ 1523574 w 5421466"/>
                <a:gd name="connsiteY48" fmla="*/ 5761741 h 7017706"/>
                <a:gd name="connsiteX49" fmla="*/ 2287145 w 5421466"/>
                <a:gd name="connsiteY49" fmla="*/ 5724034 h 7017706"/>
                <a:gd name="connsiteX50" fmla="*/ 3720020 w 5421466"/>
                <a:gd name="connsiteY50" fmla="*/ 5516644 h 7017706"/>
                <a:gd name="connsiteX51" fmla="*/ 3701166 w 5421466"/>
                <a:gd name="connsiteY51" fmla="*/ 5563778 h 7017706"/>
                <a:gd name="connsiteX52" fmla="*/ 3503203 w 5421466"/>
                <a:gd name="connsiteY52" fmla="*/ 6129387 h 7017706"/>
                <a:gd name="connsiteX53" fmla="*/ 3456069 w 5421466"/>
                <a:gd name="connsiteY53" fmla="*/ 6091679 h 7017706"/>
                <a:gd name="connsiteX0" fmla="*/ 3418362 w 5421466"/>
                <a:gd name="connsiteY0" fmla="*/ 6148240 h 7017706"/>
                <a:gd name="connsiteX1" fmla="*/ 4455310 w 5421466"/>
                <a:gd name="connsiteY1" fmla="*/ 6044545 h 7017706"/>
                <a:gd name="connsiteX2" fmla="*/ 4455310 w 5421466"/>
                <a:gd name="connsiteY2" fmla="*/ 6035119 h 7017706"/>
                <a:gd name="connsiteX3" fmla="*/ 4172506 w 5421466"/>
                <a:gd name="connsiteY3" fmla="*/ 5431803 h 7017706"/>
                <a:gd name="connsiteX4" fmla="*/ 4181933 w 5421466"/>
                <a:gd name="connsiteY4" fmla="*/ 5337535 h 7017706"/>
                <a:gd name="connsiteX5" fmla="*/ 4596712 w 5421466"/>
                <a:gd name="connsiteY5" fmla="*/ 4932183 h 7017706"/>
                <a:gd name="connsiteX6" fmla="*/ 5058626 w 5421466"/>
                <a:gd name="connsiteY6" fmla="*/ 3800966 h 7017706"/>
                <a:gd name="connsiteX7" fmla="*/ 5416844 w 5421466"/>
                <a:gd name="connsiteY7" fmla="*/ 2735737 h 7017706"/>
                <a:gd name="connsiteX8" fmla="*/ 5209455 w 5421466"/>
                <a:gd name="connsiteY8" fmla="*/ 2801725 h 7017706"/>
                <a:gd name="connsiteX9" fmla="*/ 4493017 w 5421466"/>
                <a:gd name="connsiteY9" fmla="*/ 3169370 h 7017706"/>
                <a:gd name="connsiteX10" fmla="*/ 3691739 w 5421466"/>
                <a:gd name="connsiteY10" fmla="*/ 4074343 h 7017706"/>
                <a:gd name="connsiteX11" fmla="*/ 3757727 w 5421466"/>
                <a:gd name="connsiteY11" fmla="*/ 3546442 h 7017706"/>
                <a:gd name="connsiteX12" fmla="*/ 4087665 w 5421466"/>
                <a:gd name="connsiteY12" fmla="*/ 2009873 h 7017706"/>
                <a:gd name="connsiteX13" fmla="*/ 4285628 w 5421466"/>
                <a:gd name="connsiteY13" fmla="*/ 1302863 h 7017706"/>
                <a:gd name="connsiteX14" fmla="*/ 4313908 w 5421466"/>
                <a:gd name="connsiteY14" fmla="*/ 963498 h 7017706"/>
                <a:gd name="connsiteX15" fmla="*/ 4049958 w 5421466"/>
                <a:gd name="connsiteY15" fmla="*/ 1199168 h 7017706"/>
                <a:gd name="connsiteX16" fmla="*/ 3569191 w 5421466"/>
                <a:gd name="connsiteY16" fmla="*/ 1840191 h 7017706"/>
                <a:gd name="connsiteX17" fmla="*/ 3408935 w 5421466"/>
                <a:gd name="connsiteY17" fmla="*/ 2349238 h 7017706"/>
                <a:gd name="connsiteX18" fmla="*/ 3324094 w 5421466"/>
                <a:gd name="connsiteY18" fmla="*/ 3518162 h 7017706"/>
                <a:gd name="connsiteX19" fmla="*/ 3267533 w 5421466"/>
                <a:gd name="connsiteY19" fmla="*/ 4093197 h 7017706"/>
                <a:gd name="connsiteX20" fmla="*/ 3267533 w 5421466"/>
                <a:gd name="connsiteY20" fmla="*/ 3885807 h 7017706"/>
                <a:gd name="connsiteX21" fmla="*/ 3069570 w 5421466"/>
                <a:gd name="connsiteY21" fmla="*/ 3188224 h 7017706"/>
                <a:gd name="connsiteX22" fmla="*/ 2428547 w 5421466"/>
                <a:gd name="connsiteY22" fmla="*/ 1604521 h 7017706"/>
                <a:gd name="connsiteX23" fmla="*/ 2042048 w 5421466"/>
                <a:gd name="connsiteY23" fmla="*/ 680694 h 7017706"/>
                <a:gd name="connsiteX24" fmla="*/ 1976061 w 5421466"/>
                <a:gd name="connsiteY24" fmla="*/ 237634 h 7017706"/>
                <a:gd name="connsiteX25" fmla="*/ 1853512 w 5421466"/>
                <a:gd name="connsiteY25" fmla="*/ 1964 h 7017706"/>
                <a:gd name="connsiteX26" fmla="*/ 1674403 w 5421466"/>
                <a:gd name="connsiteY26" fmla="*/ 360183 h 7017706"/>
                <a:gd name="connsiteX27" fmla="*/ 1504721 w 5421466"/>
                <a:gd name="connsiteY27" fmla="*/ 1415985 h 7017706"/>
                <a:gd name="connsiteX28" fmla="*/ 1919500 w 5421466"/>
                <a:gd name="connsiteY28" fmla="*/ 2745164 h 7017706"/>
                <a:gd name="connsiteX29" fmla="*/ 2503962 w 5421466"/>
                <a:gd name="connsiteY29" fmla="*/ 3885807 h 7017706"/>
                <a:gd name="connsiteX30" fmla="*/ 2343706 w 5421466"/>
                <a:gd name="connsiteY30" fmla="*/ 3734978 h 7017706"/>
                <a:gd name="connsiteX31" fmla="*/ 1259624 w 5421466"/>
                <a:gd name="connsiteY31" fmla="*/ 2566055 h 7017706"/>
                <a:gd name="connsiteX32" fmla="*/ 760003 w 5421466"/>
                <a:gd name="connsiteY32" fmla="*/ 2019300 h 7017706"/>
                <a:gd name="connsiteX33" fmla="*/ 213248 w 5421466"/>
                <a:gd name="connsiteY33" fmla="*/ 1510253 h 7017706"/>
                <a:gd name="connsiteX34" fmla="*/ 213248 w 5421466"/>
                <a:gd name="connsiteY34" fmla="*/ 1642228 h 7017706"/>
                <a:gd name="connsiteX35" fmla="*/ 694015 w 5421466"/>
                <a:gd name="connsiteY35" fmla="*/ 2980834 h 7017706"/>
                <a:gd name="connsiteX36" fmla="*/ 1287904 w 5421466"/>
                <a:gd name="connsiteY36" fmla="*/ 4102624 h 7017706"/>
                <a:gd name="connsiteX37" fmla="*/ 2042048 w 5421466"/>
                <a:gd name="connsiteY37" fmla="*/ 4715366 h 7017706"/>
                <a:gd name="connsiteX38" fmla="*/ 2984729 w 5421466"/>
                <a:gd name="connsiteY38" fmla="*/ 5026451 h 7017706"/>
                <a:gd name="connsiteX39" fmla="*/ 2315426 w 5421466"/>
                <a:gd name="connsiteY39" fmla="*/ 5092438 h 7017706"/>
                <a:gd name="connsiteX40" fmla="*/ 1495294 w 5421466"/>
                <a:gd name="connsiteY40" fmla="*/ 4922756 h 7017706"/>
                <a:gd name="connsiteX41" fmla="*/ 760003 w 5421466"/>
                <a:gd name="connsiteY41" fmla="*/ 4187465 h 7017706"/>
                <a:gd name="connsiteX42" fmla="*/ 260382 w 5421466"/>
                <a:gd name="connsiteY42" fmla="*/ 3291919 h 7017706"/>
                <a:gd name="connsiteX43" fmla="*/ 5859 w 5421466"/>
                <a:gd name="connsiteY43" fmla="*/ 2924273 h 7017706"/>
                <a:gd name="connsiteX44" fmla="*/ 109554 w 5421466"/>
                <a:gd name="connsiteY44" fmla="*/ 3518162 h 7017706"/>
                <a:gd name="connsiteX45" fmla="*/ 420638 w 5421466"/>
                <a:gd name="connsiteY45" fmla="*/ 4922756 h 7017706"/>
                <a:gd name="connsiteX46" fmla="*/ 910832 w 5421466"/>
                <a:gd name="connsiteY46" fmla="*/ 5544925 h 7017706"/>
                <a:gd name="connsiteX47" fmla="*/ 1523574 w 5421466"/>
                <a:gd name="connsiteY47" fmla="*/ 5761741 h 7017706"/>
                <a:gd name="connsiteX48" fmla="*/ 2287145 w 5421466"/>
                <a:gd name="connsiteY48" fmla="*/ 5724034 h 7017706"/>
                <a:gd name="connsiteX49" fmla="*/ 3720020 w 5421466"/>
                <a:gd name="connsiteY49" fmla="*/ 5516644 h 7017706"/>
                <a:gd name="connsiteX50" fmla="*/ 3701166 w 5421466"/>
                <a:gd name="connsiteY50" fmla="*/ 5563778 h 7017706"/>
                <a:gd name="connsiteX51" fmla="*/ 3503203 w 5421466"/>
                <a:gd name="connsiteY51" fmla="*/ 6129387 h 7017706"/>
                <a:gd name="connsiteX52" fmla="*/ 3456069 w 5421466"/>
                <a:gd name="connsiteY52" fmla="*/ 6091679 h 7017706"/>
                <a:gd name="connsiteX0" fmla="*/ 3418362 w 5421466"/>
                <a:gd name="connsiteY0" fmla="*/ 6148240 h 7017706"/>
                <a:gd name="connsiteX1" fmla="*/ 4455310 w 5421466"/>
                <a:gd name="connsiteY1" fmla="*/ 6044545 h 7017706"/>
                <a:gd name="connsiteX2" fmla="*/ 4455310 w 5421466"/>
                <a:gd name="connsiteY2" fmla="*/ 6035119 h 7017706"/>
                <a:gd name="connsiteX3" fmla="*/ 4172506 w 5421466"/>
                <a:gd name="connsiteY3" fmla="*/ 5431803 h 7017706"/>
                <a:gd name="connsiteX4" fmla="*/ 4181933 w 5421466"/>
                <a:gd name="connsiteY4" fmla="*/ 5337535 h 7017706"/>
                <a:gd name="connsiteX5" fmla="*/ 4596712 w 5421466"/>
                <a:gd name="connsiteY5" fmla="*/ 4932183 h 7017706"/>
                <a:gd name="connsiteX6" fmla="*/ 5058626 w 5421466"/>
                <a:gd name="connsiteY6" fmla="*/ 3800966 h 7017706"/>
                <a:gd name="connsiteX7" fmla="*/ 5416844 w 5421466"/>
                <a:gd name="connsiteY7" fmla="*/ 2735737 h 7017706"/>
                <a:gd name="connsiteX8" fmla="*/ 5209455 w 5421466"/>
                <a:gd name="connsiteY8" fmla="*/ 2801725 h 7017706"/>
                <a:gd name="connsiteX9" fmla="*/ 4493017 w 5421466"/>
                <a:gd name="connsiteY9" fmla="*/ 3169370 h 7017706"/>
                <a:gd name="connsiteX10" fmla="*/ 3691739 w 5421466"/>
                <a:gd name="connsiteY10" fmla="*/ 4074343 h 7017706"/>
                <a:gd name="connsiteX11" fmla="*/ 3757727 w 5421466"/>
                <a:gd name="connsiteY11" fmla="*/ 3546442 h 7017706"/>
                <a:gd name="connsiteX12" fmla="*/ 4087665 w 5421466"/>
                <a:gd name="connsiteY12" fmla="*/ 2009873 h 7017706"/>
                <a:gd name="connsiteX13" fmla="*/ 4285628 w 5421466"/>
                <a:gd name="connsiteY13" fmla="*/ 1302863 h 7017706"/>
                <a:gd name="connsiteX14" fmla="*/ 4313908 w 5421466"/>
                <a:gd name="connsiteY14" fmla="*/ 963498 h 7017706"/>
                <a:gd name="connsiteX15" fmla="*/ 4049958 w 5421466"/>
                <a:gd name="connsiteY15" fmla="*/ 1199168 h 7017706"/>
                <a:gd name="connsiteX16" fmla="*/ 3569191 w 5421466"/>
                <a:gd name="connsiteY16" fmla="*/ 1840191 h 7017706"/>
                <a:gd name="connsiteX17" fmla="*/ 3408935 w 5421466"/>
                <a:gd name="connsiteY17" fmla="*/ 2349238 h 7017706"/>
                <a:gd name="connsiteX18" fmla="*/ 3324094 w 5421466"/>
                <a:gd name="connsiteY18" fmla="*/ 3518162 h 7017706"/>
                <a:gd name="connsiteX19" fmla="*/ 3267533 w 5421466"/>
                <a:gd name="connsiteY19" fmla="*/ 4093197 h 7017706"/>
                <a:gd name="connsiteX20" fmla="*/ 3267533 w 5421466"/>
                <a:gd name="connsiteY20" fmla="*/ 3885807 h 7017706"/>
                <a:gd name="connsiteX21" fmla="*/ 3069570 w 5421466"/>
                <a:gd name="connsiteY21" fmla="*/ 3188224 h 7017706"/>
                <a:gd name="connsiteX22" fmla="*/ 2428547 w 5421466"/>
                <a:gd name="connsiteY22" fmla="*/ 1604521 h 7017706"/>
                <a:gd name="connsiteX23" fmla="*/ 2042048 w 5421466"/>
                <a:gd name="connsiteY23" fmla="*/ 680694 h 7017706"/>
                <a:gd name="connsiteX24" fmla="*/ 1976061 w 5421466"/>
                <a:gd name="connsiteY24" fmla="*/ 237634 h 7017706"/>
                <a:gd name="connsiteX25" fmla="*/ 1853512 w 5421466"/>
                <a:gd name="connsiteY25" fmla="*/ 1964 h 7017706"/>
                <a:gd name="connsiteX26" fmla="*/ 1674403 w 5421466"/>
                <a:gd name="connsiteY26" fmla="*/ 360183 h 7017706"/>
                <a:gd name="connsiteX27" fmla="*/ 1504721 w 5421466"/>
                <a:gd name="connsiteY27" fmla="*/ 1415985 h 7017706"/>
                <a:gd name="connsiteX28" fmla="*/ 1919500 w 5421466"/>
                <a:gd name="connsiteY28" fmla="*/ 2745164 h 7017706"/>
                <a:gd name="connsiteX29" fmla="*/ 2503962 w 5421466"/>
                <a:gd name="connsiteY29" fmla="*/ 3885807 h 7017706"/>
                <a:gd name="connsiteX30" fmla="*/ 2343706 w 5421466"/>
                <a:gd name="connsiteY30" fmla="*/ 3734978 h 7017706"/>
                <a:gd name="connsiteX31" fmla="*/ 1259624 w 5421466"/>
                <a:gd name="connsiteY31" fmla="*/ 2566055 h 7017706"/>
                <a:gd name="connsiteX32" fmla="*/ 760003 w 5421466"/>
                <a:gd name="connsiteY32" fmla="*/ 2019300 h 7017706"/>
                <a:gd name="connsiteX33" fmla="*/ 213248 w 5421466"/>
                <a:gd name="connsiteY33" fmla="*/ 1510253 h 7017706"/>
                <a:gd name="connsiteX34" fmla="*/ 213248 w 5421466"/>
                <a:gd name="connsiteY34" fmla="*/ 1642228 h 7017706"/>
                <a:gd name="connsiteX35" fmla="*/ 694015 w 5421466"/>
                <a:gd name="connsiteY35" fmla="*/ 2980834 h 7017706"/>
                <a:gd name="connsiteX36" fmla="*/ 1287904 w 5421466"/>
                <a:gd name="connsiteY36" fmla="*/ 4102624 h 7017706"/>
                <a:gd name="connsiteX37" fmla="*/ 2042048 w 5421466"/>
                <a:gd name="connsiteY37" fmla="*/ 4715366 h 7017706"/>
                <a:gd name="connsiteX38" fmla="*/ 2984729 w 5421466"/>
                <a:gd name="connsiteY38" fmla="*/ 5026451 h 7017706"/>
                <a:gd name="connsiteX39" fmla="*/ 2315426 w 5421466"/>
                <a:gd name="connsiteY39" fmla="*/ 5092438 h 7017706"/>
                <a:gd name="connsiteX40" fmla="*/ 1495294 w 5421466"/>
                <a:gd name="connsiteY40" fmla="*/ 4922756 h 7017706"/>
                <a:gd name="connsiteX41" fmla="*/ 760003 w 5421466"/>
                <a:gd name="connsiteY41" fmla="*/ 4187465 h 7017706"/>
                <a:gd name="connsiteX42" fmla="*/ 260382 w 5421466"/>
                <a:gd name="connsiteY42" fmla="*/ 3291919 h 7017706"/>
                <a:gd name="connsiteX43" fmla="*/ 5859 w 5421466"/>
                <a:gd name="connsiteY43" fmla="*/ 2924273 h 7017706"/>
                <a:gd name="connsiteX44" fmla="*/ 109554 w 5421466"/>
                <a:gd name="connsiteY44" fmla="*/ 3518162 h 7017706"/>
                <a:gd name="connsiteX45" fmla="*/ 420638 w 5421466"/>
                <a:gd name="connsiteY45" fmla="*/ 4922756 h 7017706"/>
                <a:gd name="connsiteX46" fmla="*/ 910832 w 5421466"/>
                <a:gd name="connsiteY46" fmla="*/ 5544925 h 7017706"/>
                <a:gd name="connsiteX47" fmla="*/ 1523574 w 5421466"/>
                <a:gd name="connsiteY47" fmla="*/ 5761741 h 7017706"/>
                <a:gd name="connsiteX48" fmla="*/ 2287145 w 5421466"/>
                <a:gd name="connsiteY48" fmla="*/ 5724034 h 7017706"/>
                <a:gd name="connsiteX49" fmla="*/ 3720020 w 5421466"/>
                <a:gd name="connsiteY49" fmla="*/ 5516644 h 7017706"/>
                <a:gd name="connsiteX50" fmla="*/ 3701166 w 5421466"/>
                <a:gd name="connsiteY50" fmla="*/ 5563778 h 7017706"/>
                <a:gd name="connsiteX51" fmla="*/ 3503203 w 5421466"/>
                <a:gd name="connsiteY51" fmla="*/ 6129387 h 7017706"/>
                <a:gd name="connsiteX52" fmla="*/ 3456069 w 5421466"/>
                <a:gd name="connsiteY52" fmla="*/ 6091679 h 7017706"/>
                <a:gd name="connsiteX0" fmla="*/ 3418362 w 5421466"/>
                <a:gd name="connsiteY0" fmla="*/ 6148240 h 7017706"/>
                <a:gd name="connsiteX1" fmla="*/ 4455310 w 5421466"/>
                <a:gd name="connsiteY1" fmla="*/ 6044545 h 7017706"/>
                <a:gd name="connsiteX2" fmla="*/ 4455310 w 5421466"/>
                <a:gd name="connsiteY2" fmla="*/ 6035119 h 7017706"/>
                <a:gd name="connsiteX3" fmla="*/ 4172506 w 5421466"/>
                <a:gd name="connsiteY3" fmla="*/ 5431803 h 7017706"/>
                <a:gd name="connsiteX4" fmla="*/ 4181933 w 5421466"/>
                <a:gd name="connsiteY4" fmla="*/ 5337535 h 7017706"/>
                <a:gd name="connsiteX5" fmla="*/ 4596712 w 5421466"/>
                <a:gd name="connsiteY5" fmla="*/ 4932183 h 7017706"/>
                <a:gd name="connsiteX6" fmla="*/ 5058626 w 5421466"/>
                <a:gd name="connsiteY6" fmla="*/ 3800966 h 7017706"/>
                <a:gd name="connsiteX7" fmla="*/ 5416844 w 5421466"/>
                <a:gd name="connsiteY7" fmla="*/ 2735737 h 7017706"/>
                <a:gd name="connsiteX8" fmla="*/ 5209455 w 5421466"/>
                <a:gd name="connsiteY8" fmla="*/ 2801725 h 7017706"/>
                <a:gd name="connsiteX9" fmla="*/ 4493017 w 5421466"/>
                <a:gd name="connsiteY9" fmla="*/ 3169370 h 7017706"/>
                <a:gd name="connsiteX10" fmla="*/ 3691739 w 5421466"/>
                <a:gd name="connsiteY10" fmla="*/ 4074343 h 7017706"/>
                <a:gd name="connsiteX11" fmla="*/ 3757727 w 5421466"/>
                <a:gd name="connsiteY11" fmla="*/ 3546442 h 7017706"/>
                <a:gd name="connsiteX12" fmla="*/ 4087665 w 5421466"/>
                <a:gd name="connsiteY12" fmla="*/ 2009873 h 7017706"/>
                <a:gd name="connsiteX13" fmla="*/ 4285628 w 5421466"/>
                <a:gd name="connsiteY13" fmla="*/ 1302863 h 7017706"/>
                <a:gd name="connsiteX14" fmla="*/ 4313908 w 5421466"/>
                <a:gd name="connsiteY14" fmla="*/ 963498 h 7017706"/>
                <a:gd name="connsiteX15" fmla="*/ 4049958 w 5421466"/>
                <a:gd name="connsiteY15" fmla="*/ 1199168 h 7017706"/>
                <a:gd name="connsiteX16" fmla="*/ 3569191 w 5421466"/>
                <a:gd name="connsiteY16" fmla="*/ 1840191 h 7017706"/>
                <a:gd name="connsiteX17" fmla="*/ 3408935 w 5421466"/>
                <a:gd name="connsiteY17" fmla="*/ 2349238 h 7017706"/>
                <a:gd name="connsiteX18" fmla="*/ 3324094 w 5421466"/>
                <a:gd name="connsiteY18" fmla="*/ 3518162 h 7017706"/>
                <a:gd name="connsiteX19" fmla="*/ 3267533 w 5421466"/>
                <a:gd name="connsiteY19" fmla="*/ 4093197 h 7017706"/>
                <a:gd name="connsiteX20" fmla="*/ 3267533 w 5421466"/>
                <a:gd name="connsiteY20" fmla="*/ 3885807 h 7017706"/>
                <a:gd name="connsiteX21" fmla="*/ 3069570 w 5421466"/>
                <a:gd name="connsiteY21" fmla="*/ 3188224 h 7017706"/>
                <a:gd name="connsiteX22" fmla="*/ 2428547 w 5421466"/>
                <a:gd name="connsiteY22" fmla="*/ 1604521 h 7017706"/>
                <a:gd name="connsiteX23" fmla="*/ 2042048 w 5421466"/>
                <a:gd name="connsiteY23" fmla="*/ 680694 h 7017706"/>
                <a:gd name="connsiteX24" fmla="*/ 1976061 w 5421466"/>
                <a:gd name="connsiteY24" fmla="*/ 237634 h 7017706"/>
                <a:gd name="connsiteX25" fmla="*/ 1853512 w 5421466"/>
                <a:gd name="connsiteY25" fmla="*/ 1964 h 7017706"/>
                <a:gd name="connsiteX26" fmla="*/ 1674403 w 5421466"/>
                <a:gd name="connsiteY26" fmla="*/ 360183 h 7017706"/>
                <a:gd name="connsiteX27" fmla="*/ 1504721 w 5421466"/>
                <a:gd name="connsiteY27" fmla="*/ 1415985 h 7017706"/>
                <a:gd name="connsiteX28" fmla="*/ 1919500 w 5421466"/>
                <a:gd name="connsiteY28" fmla="*/ 2745164 h 7017706"/>
                <a:gd name="connsiteX29" fmla="*/ 2503962 w 5421466"/>
                <a:gd name="connsiteY29" fmla="*/ 3885807 h 7017706"/>
                <a:gd name="connsiteX30" fmla="*/ 2343706 w 5421466"/>
                <a:gd name="connsiteY30" fmla="*/ 3734978 h 7017706"/>
                <a:gd name="connsiteX31" fmla="*/ 1259624 w 5421466"/>
                <a:gd name="connsiteY31" fmla="*/ 2566055 h 7017706"/>
                <a:gd name="connsiteX32" fmla="*/ 760003 w 5421466"/>
                <a:gd name="connsiteY32" fmla="*/ 2019300 h 7017706"/>
                <a:gd name="connsiteX33" fmla="*/ 213248 w 5421466"/>
                <a:gd name="connsiteY33" fmla="*/ 1510253 h 7017706"/>
                <a:gd name="connsiteX34" fmla="*/ 213248 w 5421466"/>
                <a:gd name="connsiteY34" fmla="*/ 1642228 h 7017706"/>
                <a:gd name="connsiteX35" fmla="*/ 694015 w 5421466"/>
                <a:gd name="connsiteY35" fmla="*/ 2980834 h 7017706"/>
                <a:gd name="connsiteX36" fmla="*/ 1287904 w 5421466"/>
                <a:gd name="connsiteY36" fmla="*/ 4102624 h 7017706"/>
                <a:gd name="connsiteX37" fmla="*/ 2042048 w 5421466"/>
                <a:gd name="connsiteY37" fmla="*/ 4715366 h 7017706"/>
                <a:gd name="connsiteX38" fmla="*/ 2984729 w 5421466"/>
                <a:gd name="connsiteY38" fmla="*/ 5026451 h 7017706"/>
                <a:gd name="connsiteX39" fmla="*/ 2315426 w 5421466"/>
                <a:gd name="connsiteY39" fmla="*/ 5092438 h 7017706"/>
                <a:gd name="connsiteX40" fmla="*/ 1495294 w 5421466"/>
                <a:gd name="connsiteY40" fmla="*/ 4922756 h 7017706"/>
                <a:gd name="connsiteX41" fmla="*/ 760003 w 5421466"/>
                <a:gd name="connsiteY41" fmla="*/ 4187465 h 7017706"/>
                <a:gd name="connsiteX42" fmla="*/ 260382 w 5421466"/>
                <a:gd name="connsiteY42" fmla="*/ 3291919 h 7017706"/>
                <a:gd name="connsiteX43" fmla="*/ 5859 w 5421466"/>
                <a:gd name="connsiteY43" fmla="*/ 2924273 h 7017706"/>
                <a:gd name="connsiteX44" fmla="*/ 109554 w 5421466"/>
                <a:gd name="connsiteY44" fmla="*/ 3518162 h 7017706"/>
                <a:gd name="connsiteX45" fmla="*/ 420638 w 5421466"/>
                <a:gd name="connsiteY45" fmla="*/ 4922756 h 7017706"/>
                <a:gd name="connsiteX46" fmla="*/ 910832 w 5421466"/>
                <a:gd name="connsiteY46" fmla="*/ 5544925 h 7017706"/>
                <a:gd name="connsiteX47" fmla="*/ 1523574 w 5421466"/>
                <a:gd name="connsiteY47" fmla="*/ 5761741 h 7017706"/>
                <a:gd name="connsiteX48" fmla="*/ 2287145 w 5421466"/>
                <a:gd name="connsiteY48" fmla="*/ 5724034 h 7017706"/>
                <a:gd name="connsiteX49" fmla="*/ 3609909 w 5421466"/>
                <a:gd name="connsiteY49" fmla="*/ 5516644 h 7017706"/>
                <a:gd name="connsiteX50" fmla="*/ 3701166 w 5421466"/>
                <a:gd name="connsiteY50" fmla="*/ 5563778 h 7017706"/>
                <a:gd name="connsiteX51" fmla="*/ 3503203 w 5421466"/>
                <a:gd name="connsiteY51" fmla="*/ 6129387 h 7017706"/>
                <a:gd name="connsiteX52" fmla="*/ 3456069 w 5421466"/>
                <a:gd name="connsiteY52" fmla="*/ 6091679 h 7017706"/>
                <a:gd name="connsiteX0" fmla="*/ 3418362 w 5421466"/>
                <a:gd name="connsiteY0" fmla="*/ 6148240 h 6148240"/>
                <a:gd name="connsiteX1" fmla="*/ 4455310 w 5421466"/>
                <a:gd name="connsiteY1" fmla="*/ 6044545 h 6148240"/>
                <a:gd name="connsiteX2" fmla="*/ 4455310 w 5421466"/>
                <a:gd name="connsiteY2" fmla="*/ 6035119 h 6148240"/>
                <a:gd name="connsiteX3" fmla="*/ 4172506 w 5421466"/>
                <a:gd name="connsiteY3" fmla="*/ 5431803 h 6148240"/>
                <a:gd name="connsiteX4" fmla="*/ 4181933 w 5421466"/>
                <a:gd name="connsiteY4" fmla="*/ 5337535 h 6148240"/>
                <a:gd name="connsiteX5" fmla="*/ 4596712 w 5421466"/>
                <a:gd name="connsiteY5" fmla="*/ 4932183 h 6148240"/>
                <a:gd name="connsiteX6" fmla="*/ 5058626 w 5421466"/>
                <a:gd name="connsiteY6" fmla="*/ 3800966 h 6148240"/>
                <a:gd name="connsiteX7" fmla="*/ 5416844 w 5421466"/>
                <a:gd name="connsiteY7" fmla="*/ 2735737 h 6148240"/>
                <a:gd name="connsiteX8" fmla="*/ 5209455 w 5421466"/>
                <a:gd name="connsiteY8" fmla="*/ 2801725 h 6148240"/>
                <a:gd name="connsiteX9" fmla="*/ 4493017 w 5421466"/>
                <a:gd name="connsiteY9" fmla="*/ 3169370 h 6148240"/>
                <a:gd name="connsiteX10" fmla="*/ 3691739 w 5421466"/>
                <a:gd name="connsiteY10" fmla="*/ 4074343 h 6148240"/>
                <a:gd name="connsiteX11" fmla="*/ 3757727 w 5421466"/>
                <a:gd name="connsiteY11" fmla="*/ 3546442 h 6148240"/>
                <a:gd name="connsiteX12" fmla="*/ 4087665 w 5421466"/>
                <a:gd name="connsiteY12" fmla="*/ 2009873 h 6148240"/>
                <a:gd name="connsiteX13" fmla="*/ 4285628 w 5421466"/>
                <a:gd name="connsiteY13" fmla="*/ 1302863 h 6148240"/>
                <a:gd name="connsiteX14" fmla="*/ 4313908 w 5421466"/>
                <a:gd name="connsiteY14" fmla="*/ 963498 h 6148240"/>
                <a:gd name="connsiteX15" fmla="*/ 4049958 w 5421466"/>
                <a:gd name="connsiteY15" fmla="*/ 1199168 h 6148240"/>
                <a:gd name="connsiteX16" fmla="*/ 3569191 w 5421466"/>
                <a:gd name="connsiteY16" fmla="*/ 1840191 h 6148240"/>
                <a:gd name="connsiteX17" fmla="*/ 3408935 w 5421466"/>
                <a:gd name="connsiteY17" fmla="*/ 2349238 h 6148240"/>
                <a:gd name="connsiteX18" fmla="*/ 3324094 w 5421466"/>
                <a:gd name="connsiteY18" fmla="*/ 3518162 h 6148240"/>
                <a:gd name="connsiteX19" fmla="*/ 3267533 w 5421466"/>
                <a:gd name="connsiteY19" fmla="*/ 4093197 h 6148240"/>
                <a:gd name="connsiteX20" fmla="*/ 3267533 w 5421466"/>
                <a:gd name="connsiteY20" fmla="*/ 3885807 h 6148240"/>
                <a:gd name="connsiteX21" fmla="*/ 3069570 w 5421466"/>
                <a:gd name="connsiteY21" fmla="*/ 3188224 h 6148240"/>
                <a:gd name="connsiteX22" fmla="*/ 2428547 w 5421466"/>
                <a:gd name="connsiteY22" fmla="*/ 1604521 h 6148240"/>
                <a:gd name="connsiteX23" fmla="*/ 2042048 w 5421466"/>
                <a:gd name="connsiteY23" fmla="*/ 680694 h 6148240"/>
                <a:gd name="connsiteX24" fmla="*/ 1976061 w 5421466"/>
                <a:gd name="connsiteY24" fmla="*/ 237634 h 6148240"/>
                <a:gd name="connsiteX25" fmla="*/ 1853512 w 5421466"/>
                <a:gd name="connsiteY25" fmla="*/ 1964 h 6148240"/>
                <a:gd name="connsiteX26" fmla="*/ 1674403 w 5421466"/>
                <a:gd name="connsiteY26" fmla="*/ 360183 h 6148240"/>
                <a:gd name="connsiteX27" fmla="*/ 1504721 w 5421466"/>
                <a:gd name="connsiteY27" fmla="*/ 1415985 h 6148240"/>
                <a:gd name="connsiteX28" fmla="*/ 1919500 w 5421466"/>
                <a:gd name="connsiteY28" fmla="*/ 2745164 h 6148240"/>
                <a:gd name="connsiteX29" fmla="*/ 2503962 w 5421466"/>
                <a:gd name="connsiteY29" fmla="*/ 3885807 h 6148240"/>
                <a:gd name="connsiteX30" fmla="*/ 2343706 w 5421466"/>
                <a:gd name="connsiteY30" fmla="*/ 3734978 h 6148240"/>
                <a:gd name="connsiteX31" fmla="*/ 1259624 w 5421466"/>
                <a:gd name="connsiteY31" fmla="*/ 2566055 h 6148240"/>
                <a:gd name="connsiteX32" fmla="*/ 760003 w 5421466"/>
                <a:gd name="connsiteY32" fmla="*/ 2019300 h 6148240"/>
                <a:gd name="connsiteX33" fmla="*/ 213248 w 5421466"/>
                <a:gd name="connsiteY33" fmla="*/ 1510253 h 6148240"/>
                <a:gd name="connsiteX34" fmla="*/ 213248 w 5421466"/>
                <a:gd name="connsiteY34" fmla="*/ 1642228 h 6148240"/>
                <a:gd name="connsiteX35" fmla="*/ 694015 w 5421466"/>
                <a:gd name="connsiteY35" fmla="*/ 2980834 h 6148240"/>
                <a:gd name="connsiteX36" fmla="*/ 1287904 w 5421466"/>
                <a:gd name="connsiteY36" fmla="*/ 4102624 h 6148240"/>
                <a:gd name="connsiteX37" fmla="*/ 2042048 w 5421466"/>
                <a:gd name="connsiteY37" fmla="*/ 4715366 h 6148240"/>
                <a:gd name="connsiteX38" fmla="*/ 2984729 w 5421466"/>
                <a:gd name="connsiteY38" fmla="*/ 5026451 h 6148240"/>
                <a:gd name="connsiteX39" fmla="*/ 2315426 w 5421466"/>
                <a:gd name="connsiteY39" fmla="*/ 5092438 h 6148240"/>
                <a:gd name="connsiteX40" fmla="*/ 1495294 w 5421466"/>
                <a:gd name="connsiteY40" fmla="*/ 4922756 h 6148240"/>
                <a:gd name="connsiteX41" fmla="*/ 760003 w 5421466"/>
                <a:gd name="connsiteY41" fmla="*/ 4187465 h 6148240"/>
                <a:gd name="connsiteX42" fmla="*/ 260382 w 5421466"/>
                <a:gd name="connsiteY42" fmla="*/ 3291919 h 6148240"/>
                <a:gd name="connsiteX43" fmla="*/ 5859 w 5421466"/>
                <a:gd name="connsiteY43" fmla="*/ 2924273 h 6148240"/>
                <a:gd name="connsiteX44" fmla="*/ 109554 w 5421466"/>
                <a:gd name="connsiteY44" fmla="*/ 3518162 h 6148240"/>
                <a:gd name="connsiteX45" fmla="*/ 420638 w 5421466"/>
                <a:gd name="connsiteY45" fmla="*/ 4922756 h 6148240"/>
                <a:gd name="connsiteX46" fmla="*/ 910832 w 5421466"/>
                <a:gd name="connsiteY46" fmla="*/ 5544925 h 6148240"/>
                <a:gd name="connsiteX47" fmla="*/ 1523574 w 5421466"/>
                <a:gd name="connsiteY47" fmla="*/ 5761741 h 6148240"/>
                <a:gd name="connsiteX48" fmla="*/ 2287145 w 5421466"/>
                <a:gd name="connsiteY48" fmla="*/ 5724034 h 6148240"/>
                <a:gd name="connsiteX49" fmla="*/ 3609909 w 5421466"/>
                <a:gd name="connsiteY49" fmla="*/ 5516644 h 6148240"/>
                <a:gd name="connsiteX50" fmla="*/ 3701166 w 5421466"/>
                <a:gd name="connsiteY50" fmla="*/ 5563778 h 6148240"/>
                <a:gd name="connsiteX51" fmla="*/ 3503203 w 5421466"/>
                <a:gd name="connsiteY51" fmla="*/ 6129387 h 6148240"/>
                <a:gd name="connsiteX0" fmla="*/ 4455310 w 5421466"/>
                <a:gd name="connsiteY0" fmla="*/ 6044545 h 6129387"/>
                <a:gd name="connsiteX1" fmla="*/ 4455310 w 5421466"/>
                <a:gd name="connsiteY1" fmla="*/ 6035119 h 6129387"/>
                <a:gd name="connsiteX2" fmla="*/ 4172506 w 5421466"/>
                <a:gd name="connsiteY2" fmla="*/ 5431803 h 6129387"/>
                <a:gd name="connsiteX3" fmla="*/ 4181933 w 5421466"/>
                <a:gd name="connsiteY3" fmla="*/ 5337535 h 6129387"/>
                <a:gd name="connsiteX4" fmla="*/ 4596712 w 5421466"/>
                <a:gd name="connsiteY4" fmla="*/ 4932183 h 6129387"/>
                <a:gd name="connsiteX5" fmla="*/ 5058626 w 5421466"/>
                <a:gd name="connsiteY5" fmla="*/ 3800966 h 6129387"/>
                <a:gd name="connsiteX6" fmla="*/ 5416844 w 5421466"/>
                <a:gd name="connsiteY6" fmla="*/ 2735737 h 6129387"/>
                <a:gd name="connsiteX7" fmla="*/ 5209455 w 5421466"/>
                <a:gd name="connsiteY7" fmla="*/ 2801725 h 6129387"/>
                <a:gd name="connsiteX8" fmla="*/ 4493017 w 5421466"/>
                <a:gd name="connsiteY8" fmla="*/ 3169370 h 6129387"/>
                <a:gd name="connsiteX9" fmla="*/ 3691739 w 5421466"/>
                <a:gd name="connsiteY9" fmla="*/ 4074343 h 6129387"/>
                <a:gd name="connsiteX10" fmla="*/ 3757727 w 5421466"/>
                <a:gd name="connsiteY10" fmla="*/ 3546442 h 6129387"/>
                <a:gd name="connsiteX11" fmla="*/ 4087665 w 5421466"/>
                <a:gd name="connsiteY11" fmla="*/ 2009873 h 6129387"/>
                <a:gd name="connsiteX12" fmla="*/ 4285628 w 5421466"/>
                <a:gd name="connsiteY12" fmla="*/ 1302863 h 6129387"/>
                <a:gd name="connsiteX13" fmla="*/ 4313908 w 5421466"/>
                <a:gd name="connsiteY13" fmla="*/ 963498 h 6129387"/>
                <a:gd name="connsiteX14" fmla="*/ 4049958 w 5421466"/>
                <a:gd name="connsiteY14" fmla="*/ 1199168 h 6129387"/>
                <a:gd name="connsiteX15" fmla="*/ 3569191 w 5421466"/>
                <a:gd name="connsiteY15" fmla="*/ 1840191 h 6129387"/>
                <a:gd name="connsiteX16" fmla="*/ 3408935 w 5421466"/>
                <a:gd name="connsiteY16" fmla="*/ 2349238 h 6129387"/>
                <a:gd name="connsiteX17" fmla="*/ 3324094 w 5421466"/>
                <a:gd name="connsiteY17" fmla="*/ 3518162 h 6129387"/>
                <a:gd name="connsiteX18" fmla="*/ 3267533 w 5421466"/>
                <a:gd name="connsiteY18" fmla="*/ 4093197 h 6129387"/>
                <a:gd name="connsiteX19" fmla="*/ 3267533 w 5421466"/>
                <a:gd name="connsiteY19" fmla="*/ 3885807 h 6129387"/>
                <a:gd name="connsiteX20" fmla="*/ 3069570 w 5421466"/>
                <a:gd name="connsiteY20" fmla="*/ 3188224 h 6129387"/>
                <a:gd name="connsiteX21" fmla="*/ 2428547 w 5421466"/>
                <a:gd name="connsiteY21" fmla="*/ 1604521 h 6129387"/>
                <a:gd name="connsiteX22" fmla="*/ 2042048 w 5421466"/>
                <a:gd name="connsiteY22" fmla="*/ 680694 h 6129387"/>
                <a:gd name="connsiteX23" fmla="*/ 1976061 w 5421466"/>
                <a:gd name="connsiteY23" fmla="*/ 237634 h 6129387"/>
                <a:gd name="connsiteX24" fmla="*/ 1853512 w 5421466"/>
                <a:gd name="connsiteY24" fmla="*/ 1964 h 6129387"/>
                <a:gd name="connsiteX25" fmla="*/ 1674403 w 5421466"/>
                <a:gd name="connsiteY25" fmla="*/ 360183 h 6129387"/>
                <a:gd name="connsiteX26" fmla="*/ 1504721 w 5421466"/>
                <a:gd name="connsiteY26" fmla="*/ 1415985 h 6129387"/>
                <a:gd name="connsiteX27" fmla="*/ 1919500 w 5421466"/>
                <a:gd name="connsiteY27" fmla="*/ 2745164 h 6129387"/>
                <a:gd name="connsiteX28" fmla="*/ 2503962 w 5421466"/>
                <a:gd name="connsiteY28" fmla="*/ 3885807 h 6129387"/>
                <a:gd name="connsiteX29" fmla="*/ 2343706 w 5421466"/>
                <a:gd name="connsiteY29" fmla="*/ 3734978 h 6129387"/>
                <a:gd name="connsiteX30" fmla="*/ 1259624 w 5421466"/>
                <a:gd name="connsiteY30" fmla="*/ 2566055 h 6129387"/>
                <a:gd name="connsiteX31" fmla="*/ 760003 w 5421466"/>
                <a:gd name="connsiteY31" fmla="*/ 2019300 h 6129387"/>
                <a:gd name="connsiteX32" fmla="*/ 213248 w 5421466"/>
                <a:gd name="connsiteY32" fmla="*/ 1510253 h 6129387"/>
                <a:gd name="connsiteX33" fmla="*/ 213248 w 5421466"/>
                <a:gd name="connsiteY33" fmla="*/ 1642228 h 6129387"/>
                <a:gd name="connsiteX34" fmla="*/ 694015 w 5421466"/>
                <a:gd name="connsiteY34" fmla="*/ 2980834 h 6129387"/>
                <a:gd name="connsiteX35" fmla="*/ 1287904 w 5421466"/>
                <a:gd name="connsiteY35" fmla="*/ 4102624 h 6129387"/>
                <a:gd name="connsiteX36" fmla="*/ 2042048 w 5421466"/>
                <a:gd name="connsiteY36" fmla="*/ 4715366 h 6129387"/>
                <a:gd name="connsiteX37" fmla="*/ 2984729 w 5421466"/>
                <a:gd name="connsiteY37" fmla="*/ 5026451 h 6129387"/>
                <a:gd name="connsiteX38" fmla="*/ 2315426 w 5421466"/>
                <a:gd name="connsiteY38" fmla="*/ 5092438 h 6129387"/>
                <a:gd name="connsiteX39" fmla="*/ 1495294 w 5421466"/>
                <a:gd name="connsiteY39" fmla="*/ 4922756 h 6129387"/>
                <a:gd name="connsiteX40" fmla="*/ 760003 w 5421466"/>
                <a:gd name="connsiteY40" fmla="*/ 4187465 h 6129387"/>
                <a:gd name="connsiteX41" fmla="*/ 260382 w 5421466"/>
                <a:gd name="connsiteY41" fmla="*/ 3291919 h 6129387"/>
                <a:gd name="connsiteX42" fmla="*/ 5859 w 5421466"/>
                <a:gd name="connsiteY42" fmla="*/ 2924273 h 6129387"/>
                <a:gd name="connsiteX43" fmla="*/ 109554 w 5421466"/>
                <a:gd name="connsiteY43" fmla="*/ 3518162 h 6129387"/>
                <a:gd name="connsiteX44" fmla="*/ 420638 w 5421466"/>
                <a:gd name="connsiteY44" fmla="*/ 4922756 h 6129387"/>
                <a:gd name="connsiteX45" fmla="*/ 910832 w 5421466"/>
                <a:gd name="connsiteY45" fmla="*/ 5544925 h 6129387"/>
                <a:gd name="connsiteX46" fmla="*/ 1523574 w 5421466"/>
                <a:gd name="connsiteY46" fmla="*/ 5761741 h 6129387"/>
                <a:gd name="connsiteX47" fmla="*/ 2287145 w 5421466"/>
                <a:gd name="connsiteY47" fmla="*/ 5724034 h 6129387"/>
                <a:gd name="connsiteX48" fmla="*/ 3609909 w 5421466"/>
                <a:gd name="connsiteY48" fmla="*/ 5516644 h 6129387"/>
                <a:gd name="connsiteX49" fmla="*/ 3701166 w 5421466"/>
                <a:gd name="connsiteY49" fmla="*/ 5563778 h 6129387"/>
                <a:gd name="connsiteX50" fmla="*/ 3503203 w 5421466"/>
                <a:gd name="connsiteY50" fmla="*/ 6129387 h 6129387"/>
                <a:gd name="connsiteX0" fmla="*/ 4455310 w 5421466"/>
                <a:gd name="connsiteY0" fmla="*/ 6044545 h 6129387"/>
                <a:gd name="connsiteX1" fmla="*/ 4172506 w 5421466"/>
                <a:gd name="connsiteY1" fmla="*/ 5431803 h 6129387"/>
                <a:gd name="connsiteX2" fmla="*/ 4181933 w 5421466"/>
                <a:gd name="connsiteY2" fmla="*/ 5337535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67533 w 5421466"/>
                <a:gd name="connsiteY18" fmla="*/ 3885807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03962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984729 w 5421466"/>
                <a:gd name="connsiteY36" fmla="*/ 5026451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67533 w 5421466"/>
                <a:gd name="connsiteY18" fmla="*/ 3885807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03962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984729 w 5421466"/>
                <a:gd name="connsiteY36" fmla="*/ 5026451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03962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984729 w 5421466"/>
                <a:gd name="connsiteY36" fmla="*/ 5026451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984729 w 5421466"/>
                <a:gd name="connsiteY36" fmla="*/ 5026451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884193 w 5421466"/>
                <a:gd name="connsiteY36" fmla="*/ 5019270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884193 w 5421466"/>
                <a:gd name="connsiteY36" fmla="*/ 5019270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691739 w 5421466"/>
                <a:gd name="connsiteY8" fmla="*/ 4074343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172506 w 5421466"/>
                <a:gd name="connsiteY1" fmla="*/ 5431803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46564 w 5421466"/>
                <a:gd name="connsiteY2" fmla="*/ 5287267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596712 w 5421466"/>
                <a:gd name="connsiteY3" fmla="*/ 4932183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01166 w 5421466"/>
                <a:gd name="connsiteY48" fmla="*/ 5563778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27543 w 5421466"/>
                <a:gd name="connsiteY48" fmla="*/ 5581363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27543 w 5421466"/>
                <a:gd name="connsiteY48" fmla="*/ 5581363 h 6129387"/>
                <a:gd name="connsiteX49" fmla="*/ 3503203 w 5421466"/>
                <a:gd name="connsiteY49" fmla="*/ 6129387 h 6129387"/>
                <a:gd name="connsiteX0" fmla="*/ 4455310 w 5421466"/>
                <a:gd name="connsiteY0" fmla="*/ 6044545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27543 w 5421466"/>
                <a:gd name="connsiteY48" fmla="*/ 5581363 h 6129387"/>
                <a:gd name="connsiteX49" fmla="*/ 3503203 w 5421466"/>
                <a:gd name="connsiteY49" fmla="*/ 6129387 h 6129387"/>
                <a:gd name="connsiteX0" fmla="*/ 4469964 w 5421466"/>
                <a:gd name="connsiteY0" fmla="*/ 6067991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27543 w 5421466"/>
                <a:gd name="connsiteY48" fmla="*/ 5581363 h 6129387"/>
                <a:gd name="connsiteX49" fmla="*/ 3503203 w 5421466"/>
                <a:gd name="connsiteY49" fmla="*/ 6129387 h 6129387"/>
                <a:gd name="connsiteX0" fmla="*/ 4469964 w 5421466"/>
                <a:gd name="connsiteY0" fmla="*/ 6067991 h 6129387"/>
                <a:gd name="connsiteX1" fmla="*/ 4204745 w 5421466"/>
                <a:gd name="connsiteY1" fmla="*/ 5516795 h 6129387"/>
                <a:gd name="connsiteX2" fmla="*/ 4281733 w 5421466"/>
                <a:gd name="connsiteY2" fmla="*/ 5237444 h 6129387"/>
                <a:gd name="connsiteX3" fmla="*/ 4631881 w 5421466"/>
                <a:gd name="connsiteY3" fmla="*/ 4847191 h 6129387"/>
                <a:gd name="connsiteX4" fmla="*/ 5058626 w 5421466"/>
                <a:gd name="connsiteY4" fmla="*/ 3800966 h 6129387"/>
                <a:gd name="connsiteX5" fmla="*/ 5416844 w 5421466"/>
                <a:gd name="connsiteY5" fmla="*/ 2735737 h 6129387"/>
                <a:gd name="connsiteX6" fmla="*/ 5209455 w 5421466"/>
                <a:gd name="connsiteY6" fmla="*/ 2801725 h 6129387"/>
                <a:gd name="connsiteX7" fmla="*/ 4493017 w 5421466"/>
                <a:gd name="connsiteY7" fmla="*/ 3169370 h 6129387"/>
                <a:gd name="connsiteX8" fmla="*/ 3722857 w 5421466"/>
                <a:gd name="connsiteY8" fmla="*/ 4079130 h 6129387"/>
                <a:gd name="connsiteX9" fmla="*/ 3757727 w 5421466"/>
                <a:gd name="connsiteY9" fmla="*/ 3546442 h 6129387"/>
                <a:gd name="connsiteX10" fmla="*/ 4087665 w 5421466"/>
                <a:gd name="connsiteY10" fmla="*/ 2009873 h 6129387"/>
                <a:gd name="connsiteX11" fmla="*/ 4285628 w 5421466"/>
                <a:gd name="connsiteY11" fmla="*/ 1302863 h 6129387"/>
                <a:gd name="connsiteX12" fmla="*/ 4313908 w 5421466"/>
                <a:gd name="connsiteY12" fmla="*/ 963498 h 6129387"/>
                <a:gd name="connsiteX13" fmla="*/ 4049958 w 5421466"/>
                <a:gd name="connsiteY13" fmla="*/ 1199168 h 6129387"/>
                <a:gd name="connsiteX14" fmla="*/ 3569191 w 5421466"/>
                <a:gd name="connsiteY14" fmla="*/ 1840191 h 6129387"/>
                <a:gd name="connsiteX15" fmla="*/ 3408935 w 5421466"/>
                <a:gd name="connsiteY15" fmla="*/ 2349238 h 6129387"/>
                <a:gd name="connsiteX16" fmla="*/ 3324094 w 5421466"/>
                <a:gd name="connsiteY16" fmla="*/ 3518162 h 6129387"/>
                <a:gd name="connsiteX17" fmla="*/ 3267533 w 5421466"/>
                <a:gd name="connsiteY17" fmla="*/ 4093197 h 6129387"/>
                <a:gd name="connsiteX18" fmla="*/ 3224446 w 5421466"/>
                <a:gd name="connsiteY18" fmla="*/ 3852295 h 6129387"/>
                <a:gd name="connsiteX19" fmla="*/ 3069570 w 5421466"/>
                <a:gd name="connsiteY19" fmla="*/ 3188224 h 6129387"/>
                <a:gd name="connsiteX20" fmla="*/ 2428547 w 5421466"/>
                <a:gd name="connsiteY20" fmla="*/ 1604521 h 6129387"/>
                <a:gd name="connsiteX21" fmla="*/ 2042048 w 5421466"/>
                <a:gd name="connsiteY21" fmla="*/ 680694 h 6129387"/>
                <a:gd name="connsiteX22" fmla="*/ 1976061 w 5421466"/>
                <a:gd name="connsiteY22" fmla="*/ 237634 h 6129387"/>
                <a:gd name="connsiteX23" fmla="*/ 1853512 w 5421466"/>
                <a:gd name="connsiteY23" fmla="*/ 1964 h 6129387"/>
                <a:gd name="connsiteX24" fmla="*/ 1674403 w 5421466"/>
                <a:gd name="connsiteY24" fmla="*/ 360183 h 6129387"/>
                <a:gd name="connsiteX25" fmla="*/ 1504721 w 5421466"/>
                <a:gd name="connsiteY25" fmla="*/ 1415985 h 6129387"/>
                <a:gd name="connsiteX26" fmla="*/ 1919500 w 5421466"/>
                <a:gd name="connsiteY26" fmla="*/ 2745164 h 6129387"/>
                <a:gd name="connsiteX27" fmla="*/ 2525505 w 5421466"/>
                <a:gd name="connsiteY27" fmla="*/ 3885807 h 6129387"/>
                <a:gd name="connsiteX28" fmla="*/ 2343706 w 5421466"/>
                <a:gd name="connsiteY28" fmla="*/ 3734978 h 6129387"/>
                <a:gd name="connsiteX29" fmla="*/ 1259624 w 5421466"/>
                <a:gd name="connsiteY29" fmla="*/ 2566055 h 6129387"/>
                <a:gd name="connsiteX30" fmla="*/ 760003 w 5421466"/>
                <a:gd name="connsiteY30" fmla="*/ 2019300 h 6129387"/>
                <a:gd name="connsiteX31" fmla="*/ 213248 w 5421466"/>
                <a:gd name="connsiteY31" fmla="*/ 1510253 h 6129387"/>
                <a:gd name="connsiteX32" fmla="*/ 213248 w 5421466"/>
                <a:gd name="connsiteY32" fmla="*/ 1642228 h 6129387"/>
                <a:gd name="connsiteX33" fmla="*/ 694015 w 5421466"/>
                <a:gd name="connsiteY33" fmla="*/ 2980834 h 6129387"/>
                <a:gd name="connsiteX34" fmla="*/ 1287904 w 5421466"/>
                <a:gd name="connsiteY34" fmla="*/ 4102624 h 6129387"/>
                <a:gd name="connsiteX35" fmla="*/ 2042048 w 5421466"/>
                <a:gd name="connsiteY35" fmla="*/ 4715366 h 6129387"/>
                <a:gd name="connsiteX36" fmla="*/ 2771689 w 5421466"/>
                <a:gd name="connsiteY36" fmla="*/ 5012089 h 6129387"/>
                <a:gd name="connsiteX37" fmla="*/ 2315426 w 5421466"/>
                <a:gd name="connsiteY37" fmla="*/ 5092438 h 6129387"/>
                <a:gd name="connsiteX38" fmla="*/ 1495294 w 5421466"/>
                <a:gd name="connsiteY38" fmla="*/ 4922756 h 6129387"/>
                <a:gd name="connsiteX39" fmla="*/ 760003 w 5421466"/>
                <a:gd name="connsiteY39" fmla="*/ 4187465 h 6129387"/>
                <a:gd name="connsiteX40" fmla="*/ 260382 w 5421466"/>
                <a:gd name="connsiteY40" fmla="*/ 3291919 h 6129387"/>
                <a:gd name="connsiteX41" fmla="*/ 5859 w 5421466"/>
                <a:gd name="connsiteY41" fmla="*/ 2924273 h 6129387"/>
                <a:gd name="connsiteX42" fmla="*/ 109554 w 5421466"/>
                <a:gd name="connsiteY42" fmla="*/ 3518162 h 6129387"/>
                <a:gd name="connsiteX43" fmla="*/ 420638 w 5421466"/>
                <a:gd name="connsiteY43" fmla="*/ 4922756 h 6129387"/>
                <a:gd name="connsiteX44" fmla="*/ 910832 w 5421466"/>
                <a:gd name="connsiteY44" fmla="*/ 5544925 h 6129387"/>
                <a:gd name="connsiteX45" fmla="*/ 1523574 w 5421466"/>
                <a:gd name="connsiteY45" fmla="*/ 5761741 h 6129387"/>
                <a:gd name="connsiteX46" fmla="*/ 2287145 w 5421466"/>
                <a:gd name="connsiteY46" fmla="*/ 5724034 h 6129387"/>
                <a:gd name="connsiteX47" fmla="*/ 3609909 w 5421466"/>
                <a:gd name="connsiteY47" fmla="*/ 5516644 h 6129387"/>
                <a:gd name="connsiteX48" fmla="*/ 3727543 w 5421466"/>
                <a:gd name="connsiteY48" fmla="*/ 5581363 h 6129387"/>
                <a:gd name="connsiteX49" fmla="*/ 3503203 w 5421466"/>
                <a:gd name="connsiteY49" fmla="*/ 6129387 h 6129387"/>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287145 w 5421466"/>
                <a:gd name="connsiteY46" fmla="*/ 5724034 h 6199726"/>
                <a:gd name="connsiteX47" fmla="*/ 3609909 w 5421466"/>
                <a:gd name="connsiteY47" fmla="*/ 5516644 h 6199726"/>
                <a:gd name="connsiteX48" fmla="*/ 3727543 w 5421466"/>
                <a:gd name="connsiteY48" fmla="*/ 5581363 h 6199726"/>
                <a:gd name="connsiteX49" fmla="*/ 3506134 w 5421466"/>
                <a:gd name="connsiteY49" fmla="*/ 6199726 h 6199726"/>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287145 w 5421466"/>
                <a:gd name="connsiteY46" fmla="*/ 5724034 h 6199726"/>
                <a:gd name="connsiteX47" fmla="*/ 3609909 w 5421466"/>
                <a:gd name="connsiteY47" fmla="*/ 5516644 h 6199726"/>
                <a:gd name="connsiteX48" fmla="*/ 3727543 w 5421466"/>
                <a:gd name="connsiteY48" fmla="*/ 5581363 h 6199726"/>
                <a:gd name="connsiteX49" fmla="*/ 3506134 w 5421466"/>
                <a:gd name="connsiteY49" fmla="*/ 6199726 h 6199726"/>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336968 w 5421466"/>
                <a:gd name="connsiteY46" fmla="*/ 5729895 h 6199726"/>
                <a:gd name="connsiteX47" fmla="*/ 3609909 w 5421466"/>
                <a:gd name="connsiteY47" fmla="*/ 5516644 h 6199726"/>
                <a:gd name="connsiteX48" fmla="*/ 3727543 w 5421466"/>
                <a:gd name="connsiteY48" fmla="*/ 5581363 h 6199726"/>
                <a:gd name="connsiteX49" fmla="*/ 3506134 w 5421466"/>
                <a:gd name="connsiteY49" fmla="*/ 6199726 h 6199726"/>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336968 w 5421466"/>
                <a:gd name="connsiteY46" fmla="*/ 5729895 h 6199726"/>
                <a:gd name="connsiteX47" fmla="*/ 3483886 w 5421466"/>
                <a:gd name="connsiteY47" fmla="*/ 5540090 h 6199726"/>
                <a:gd name="connsiteX48" fmla="*/ 3727543 w 5421466"/>
                <a:gd name="connsiteY48" fmla="*/ 5581363 h 6199726"/>
                <a:gd name="connsiteX49" fmla="*/ 3506134 w 5421466"/>
                <a:gd name="connsiteY49" fmla="*/ 6199726 h 6199726"/>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336968 w 5421466"/>
                <a:gd name="connsiteY46" fmla="*/ 5729895 h 6199726"/>
                <a:gd name="connsiteX47" fmla="*/ 3483886 w 5421466"/>
                <a:gd name="connsiteY47" fmla="*/ 5540090 h 6199726"/>
                <a:gd name="connsiteX48" fmla="*/ 3727543 w 5421466"/>
                <a:gd name="connsiteY48" fmla="*/ 5581363 h 6199726"/>
                <a:gd name="connsiteX49" fmla="*/ 3506134 w 5421466"/>
                <a:gd name="connsiteY49" fmla="*/ 6199726 h 6199726"/>
                <a:gd name="connsiteX0" fmla="*/ 4469964 w 5421466"/>
                <a:gd name="connsiteY0" fmla="*/ 6067991 h 6199726"/>
                <a:gd name="connsiteX1" fmla="*/ 4204745 w 5421466"/>
                <a:gd name="connsiteY1" fmla="*/ 5516795 h 6199726"/>
                <a:gd name="connsiteX2" fmla="*/ 4281733 w 5421466"/>
                <a:gd name="connsiteY2" fmla="*/ 5237444 h 6199726"/>
                <a:gd name="connsiteX3" fmla="*/ 4631881 w 5421466"/>
                <a:gd name="connsiteY3" fmla="*/ 4847191 h 6199726"/>
                <a:gd name="connsiteX4" fmla="*/ 5058626 w 5421466"/>
                <a:gd name="connsiteY4" fmla="*/ 3800966 h 6199726"/>
                <a:gd name="connsiteX5" fmla="*/ 5416844 w 5421466"/>
                <a:gd name="connsiteY5" fmla="*/ 2735737 h 6199726"/>
                <a:gd name="connsiteX6" fmla="*/ 5209455 w 5421466"/>
                <a:gd name="connsiteY6" fmla="*/ 2801725 h 6199726"/>
                <a:gd name="connsiteX7" fmla="*/ 4493017 w 5421466"/>
                <a:gd name="connsiteY7" fmla="*/ 3169370 h 6199726"/>
                <a:gd name="connsiteX8" fmla="*/ 3722857 w 5421466"/>
                <a:gd name="connsiteY8" fmla="*/ 4079130 h 6199726"/>
                <a:gd name="connsiteX9" fmla="*/ 3757727 w 5421466"/>
                <a:gd name="connsiteY9" fmla="*/ 3546442 h 6199726"/>
                <a:gd name="connsiteX10" fmla="*/ 4087665 w 5421466"/>
                <a:gd name="connsiteY10" fmla="*/ 2009873 h 6199726"/>
                <a:gd name="connsiteX11" fmla="*/ 4285628 w 5421466"/>
                <a:gd name="connsiteY11" fmla="*/ 1302863 h 6199726"/>
                <a:gd name="connsiteX12" fmla="*/ 4313908 w 5421466"/>
                <a:gd name="connsiteY12" fmla="*/ 963498 h 6199726"/>
                <a:gd name="connsiteX13" fmla="*/ 4049958 w 5421466"/>
                <a:gd name="connsiteY13" fmla="*/ 1199168 h 6199726"/>
                <a:gd name="connsiteX14" fmla="*/ 3569191 w 5421466"/>
                <a:gd name="connsiteY14" fmla="*/ 1840191 h 6199726"/>
                <a:gd name="connsiteX15" fmla="*/ 3408935 w 5421466"/>
                <a:gd name="connsiteY15" fmla="*/ 2349238 h 6199726"/>
                <a:gd name="connsiteX16" fmla="*/ 3324094 w 5421466"/>
                <a:gd name="connsiteY16" fmla="*/ 3518162 h 6199726"/>
                <a:gd name="connsiteX17" fmla="*/ 3267533 w 5421466"/>
                <a:gd name="connsiteY17" fmla="*/ 4093197 h 6199726"/>
                <a:gd name="connsiteX18" fmla="*/ 3224446 w 5421466"/>
                <a:gd name="connsiteY18" fmla="*/ 3852295 h 6199726"/>
                <a:gd name="connsiteX19" fmla="*/ 3069570 w 5421466"/>
                <a:gd name="connsiteY19" fmla="*/ 3188224 h 6199726"/>
                <a:gd name="connsiteX20" fmla="*/ 2428547 w 5421466"/>
                <a:gd name="connsiteY20" fmla="*/ 1604521 h 6199726"/>
                <a:gd name="connsiteX21" fmla="*/ 2042048 w 5421466"/>
                <a:gd name="connsiteY21" fmla="*/ 680694 h 6199726"/>
                <a:gd name="connsiteX22" fmla="*/ 1976061 w 5421466"/>
                <a:gd name="connsiteY22" fmla="*/ 237634 h 6199726"/>
                <a:gd name="connsiteX23" fmla="*/ 1853512 w 5421466"/>
                <a:gd name="connsiteY23" fmla="*/ 1964 h 6199726"/>
                <a:gd name="connsiteX24" fmla="*/ 1674403 w 5421466"/>
                <a:gd name="connsiteY24" fmla="*/ 360183 h 6199726"/>
                <a:gd name="connsiteX25" fmla="*/ 1504721 w 5421466"/>
                <a:gd name="connsiteY25" fmla="*/ 1415985 h 6199726"/>
                <a:gd name="connsiteX26" fmla="*/ 1919500 w 5421466"/>
                <a:gd name="connsiteY26" fmla="*/ 2745164 h 6199726"/>
                <a:gd name="connsiteX27" fmla="*/ 2525505 w 5421466"/>
                <a:gd name="connsiteY27" fmla="*/ 3885807 h 6199726"/>
                <a:gd name="connsiteX28" fmla="*/ 2343706 w 5421466"/>
                <a:gd name="connsiteY28" fmla="*/ 3734978 h 6199726"/>
                <a:gd name="connsiteX29" fmla="*/ 1259624 w 5421466"/>
                <a:gd name="connsiteY29" fmla="*/ 2566055 h 6199726"/>
                <a:gd name="connsiteX30" fmla="*/ 760003 w 5421466"/>
                <a:gd name="connsiteY30" fmla="*/ 2019300 h 6199726"/>
                <a:gd name="connsiteX31" fmla="*/ 213248 w 5421466"/>
                <a:gd name="connsiteY31" fmla="*/ 1510253 h 6199726"/>
                <a:gd name="connsiteX32" fmla="*/ 213248 w 5421466"/>
                <a:gd name="connsiteY32" fmla="*/ 1642228 h 6199726"/>
                <a:gd name="connsiteX33" fmla="*/ 694015 w 5421466"/>
                <a:gd name="connsiteY33" fmla="*/ 2980834 h 6199726"/>
                <a:gd name="connsiteX34" fmla="*/ 1287904 w 5421466"/>
                <a:gd name="connsiteY34" fmla="*/ 4102624 h 6199726"/>
                <a:gd name="connsiteX35" fmla="*/ 2042048 w 5421466"/>
                <a:gd name="connsiteY35" fmla="*/ 4715366 h 6199726"/>
                <a:gd name="connsiteX36" fmla="*/ 2771689 w 5421466"/>
                <a:gd name="connsiteY36" fmla="*/ 5012089 h 6199726"/>
                <a:gd name="connsiteX37" fmla="*/ 2315426 w 5421466"/>
                <a:gd name="connsiteY37" fmla="*/ 5092438 h 6199726"/>
                <a:gd name="connsiteX38" fmla="*/ 1495294 w 5421466"/>
                <a:gd name="connsiteY38" fmla="*/ 4922756 h 6199726"/>
                <a:gd name="connsiteX39" fmla="*/ 760003 w 5421466"/>
                <a:gd name="connsiteY39" fmla="*/ 4187465 h 6199726"/>
                <a:gd name="connsiteX40" fmla="*/ 260382 w 5421466"/>
                <a:gd name="connsiteY40" fmla="*/ 3291919 h 6199726"/>
                <a:gd name="connsiteX41" fmla="*/ 5859 w 5421466"/>
                <a:gd name="connsiteY41" fmla="*/ 2924273 h 6199726"/>
                <a:gd name="connsiteX42" fmla="*/ 109554 w 5421466"/>
                <a:gd name="connsiteY42" fmla="*/ 3518162 h 6199726"/>
                <a:gd name="connsiteX43" fmla="*/ 420638 w 5421466"/>
                <a:gd name="connsiteY43" fmla="*/ 4922756 h 6199726"/>
                <a:gd name="connsiteX44" fmla="*/ 910832 w 5421466"/>
                <a:gd name="connsiteY44" fmla="*/ 5544925 h 6199726"/>
                <a:gd name="connsiteX45" fmla="*/ 1523574 w 5421466"/>
                <a:gd name="connsiteY45" fmla="*/ 5761741 h 6199726"/>
                <a:gd name="connsiteX46" fmla="*/ 2336968 w 5421466"/>
                <a:gd name="connsiteY46" fmla="*/ 5729895 h 6199726"/>
                <a:gd name="connsiteX47" fmla="*/ 3483886 w 5421466"/>
                <a:gd name="connsiteY47" fmla="*/ 5540090 h 6199726"/>
                <a:gd name="connsiteX48" fmla="*/ 3704096 w 5421466"/>
                <a:gd name="connsiteY48" fmla="*/ 5581363 h 6199726"/>
                <a:gd name="connsiteX49" fmla="*/ 3506134 w 5421466"/>
                <a:gd name="connsiteY49" fmla="*/ 6199726 h 6199726"/>
                <a:gd name="connsiteX0" fmla="*/ 4469964 w 5421362"/>
                <a:gd name="connsiteY0" fmla="*/ 6067991 h 6199726"/>
                <a:gd name="connsiteX1" fmla="*/ 4204745 w 5421362"/>
                <a:gd name="connsiteY1" fmla="*/ 5516795 h 6199726"/>
                <a:gd name="connsiteX2" fmla="*/ 4281733 w 5421362"/>
                <a:gd name="connsiteY2" fmla="*/ 5237444 h 6199726"/>
                <a:gd name="connsiteX3" fmla="*/ 4631881 w 5421362"/>
                <a:gd name="connsiteY3" fmla="*/ 4847191 h 6199726"/>
                <a:gd name="connsiteX4" fmla="*/ 5058626 w 5421362"/>
                <a:gd name="connsiteY4" fmla="*/ 3800966 h 6199726"/>
                <a:gd name="connsiteX5" fmla="*/ 5416844 w 5421362"/>
                <a:gd name="connsiteY5" fmla="*/ 2735737 h 6199726"/>
                <a:gd name="connsiteX6" fmla="*/ 5209455 w 5421362"/>
                <a:gd name="connsiteY6" fmla="*/ 2801725 h 6199726"/>
                <a:gd name="connsiteX7" fmla="*/ 4508837 w 5421362"/>
                <a:gd name="connsiteY7" fmla="*/ 3248470 h 6199726"/>
                <a:gd name="connsiteX8" fmla="*/ 3722857 w 5421362"/>
                <a:gd name="connsiteY8" fmla="*/ 4079130 h 6199726"/>
                <a:gd name="connsiteX9" fmla="*/ 3757727 w 5421362"/>
                <a:gd name="connsiteY9" fmla="*/ 3546442 h 6199726"/>
                <a:gd name="connsiteX10" fmla="*/ 4087665 w 5421362"/>
                <a:gd name="connsiteY10" fmla="*/ 2009873 h 6199726"/>
                <a:gd name="connsiteX11" fmla="*/ 4285628 w 5421362"/>
                <a:gd name="connsiteY11" fmla="*/ 1302863 h 6199726"/>
                <a:gd name="connsiteX12" fmla="*/ 4313908 w 5421362"/>
                <a:gd name="connsiteY12" fmla="*/ 963498 h 6199726"/>
                <a:gd name="connsiteX13" fmla="*/ 4049958 w 5421362"/>
                <a:gd name="connsiteY13" fmla="*/ 1199168 h 6199726"/>
                <a:gd name="connsiteX14" fmla="*/ 3569191 w 5421362"/>
                <a:gd name="connsiteY14" fmla="*/ 1840191 h 6199726"/>
                <a:gd name="connsiteX15" fmla="*/ 3408935 w 5421362"/>
                <a:gd name="connsiteY15" fmla="*/ 2349238 h 6199726"/>
                <a:gd name="connsiteX16" fmla="*/ 3324094 w 5421362"/>
                <a:gd name="connsiteY16" fmla="*/ 3518162 h 6199726"/>
                <a:gd name="connsiteX17" fmla="*/ 3267533 w 5421362"/>
                <a:gd name="connsiteY17" fmla="*/ 4093197 h 6199726"/>
                <a:gd name="connsiteX18" fmla="*/ 3224446 w 5421362"/>
                <a:gd name="connsiteY18" fmla="*/ 3852295 h 6199726"/>
                <a:gd name="connsiteX19" fmla="*/ 3069570 w 5421362"/>
                <a:gd name="connsiteY19" fmla="*/ 3188224 h 6199726"/>
                <a:gd name="connsiteX20" fmla="*/ 2428547 w 5421362"/>
                <a:gd name="connsiteY20" fmla="*/ 1604521 h 6199726"/>
                <a:gd name="connsiteX21" fmla="*/ 2042048 w 5421362"/>
                <a:gd name="connsiteY21" fmla="*/ 680694 h 6199726"/>
                <a:gd name="connsiteX22" fmla="*/ 1976061 w 5421362"/>
                <a:gd name="connsiteY22" fmla="*/ 237634 h 6199726"/>
                <a:gd name="connsiteX23" fmla="*/ 1853512 w 5421362"/>
                <a:gd name="connsiteY23" fmla="*/ 1964 h 6199726"/>
                <a:gd name="connsiteX24" fmla="*/ 1674403 w 5421362"/>
                <a:gd name="connsiteY24" fmla="*/ 360183 h 6199726"/>
                <a:gd name="connsiteX25" fmla="*/ 1504721 w 5421362"/>
                <a:gd name="connsiteY25" fmla="*/ 1415985 h 6199726"/>
                <a:gd name="connsiteX26" fmla="*/ 1919500 w 5421362"/>
                <a:gd name="connsiteY26" fmla="*/ 2745164 h 6199726"/>
                <a:gd name="connsiteX27" fmla="*/ 2525505 w 5421362"/>
                <a:gd name="connsiteY27" fmla="*/ 3885807 h 6199726"/>
                <a:gd name="connsiteX28" fmla="*/ 2343706 w 5421362"/>
                <a:gd name="connsiteY28" fmla="*/ 3734978 h 6199726"/>
                <a:gd name="connsiteX29" fmla="*/ 1259624 w 5421362"/>
                <a:gd name="connsiteY29" fmla="*/ 2566055 h 6199726"/>
                <a:gd name="connsiteX30" fmla="*/ 760003 w 5421362"/>
                <a:gd name="connsiteY30" fmla="*/ 2019300 h 6199726"/>
                <a:gd name="connsiteX31" fmla="*/ 213248 w 5421362"/>
                <a:gd name="connsiteY31" fmla="*/ 1510253 h 6199726"/>
                <a:gd name="connsiteX32" fmla="*/ 213248 w 5421362"/>
                <a:gd name="connsiteY32" fmla="*/ 1642228 h 6199726"/>
                <a:gd name="connsiteX33" fmla="*/ 694015 w 5421362"/>
                <a:gd name="connsiteY33" fmla="*/ 2980834 h 6199726"/>
                <a:gd name="connsiteX34" fmla="*/ 1287904 w 5421362"/>
                <a:gd name="connsiteY34" fmla="*/ 4102624 h 6199726"/>
                <a:gd name="connsiteX35" fmla="*/ 2042048 w 5421362"/>
                <a:gd name="connsiteY35" fmla="*/ 4715366 h 6199726"/>
                <a:gd name="connsiteX36" fmla="*/ 2771689 w 5421362"/>
                <a:gd name="connsiteY36" fmla="*/ 5012089 h 6199726"/>
                <a:gd name="connsiteX37" fmla="*/ 2315426 w 5421362"/>
                <a:gd name="connsiteY37" fmla="*/ 5092438 h 6199726"/>
                <a:gd name="connsiteX38" fmla="*/ 1495294 w 5421362"/>
                <a:gd name="connsiteY38" fmla="*/ 4922756 h 6199726"/>
                <a:gd name="connsiteX39" fmla="*/ 760003 w 5421362"/>
                <a:gd name="connsiteY39" fmla="*/ 4187465 h 6199726"/>
                <a:gd name="connsiteX40" fmla="*/ 260382 w 5421362"/>
                <a:gd name="connsiteY40" fmla="*/ 3291919 h 6199726"/>
                <a:gd name="connsiteX41" fmla="*/ 5859 w 5421362"/>
                <a:gd name="connsiteY41" fmla="*/ 2924273 h 6199726"/>
                <a:gd name="connsiteX42" fmla="*/ 109554 w 5421362"/>
                <a:gd name="connsiteY42" fmla="*/ 3518162 h 6199726"/>
                <a:gd name="connsiteX43" fmla="*/ 420638 w 5421362"/>
                <a:gd name="connsiteY43" fmla="*/ 4922756 h 6199726"/>
                <a:gd name="connsiteX44" fmla="*/ 910832 w 5421362"/>
                <a:gd name="connsiteY44" fmla="*/ 5544925 h 6199726"/>
                <a:gd name="connsiteX45" fmla="*/ 1523574 w 5421362"/>
                <a:gd name="connsiteY45" fmla="*/ 5761741 h 6199726"/>
                <a:gd name="connsiteX46" fmla="*/ 2336968 w 5421362"/>
                <a:gd name="connsiteY46" fmla="*/ 5729895 h 6199726"/>
                <a:gd name="connsiteX47" fmla="*/ 3483886 w 5421362"/>
                <a:gd name="connsiteY47" fmla="*/ 5540090 h 6199726"/>
                <a:gd name="connsiteX48" fmla="*/ 3704096 w 5421362"/>
                <a:gd name="connsiteY48" fmla="*/ 5581363 h 6199726"/>
                <a:gd name="connsiteX49" fmla="*/ 3506134 w 5421362"/>
                <a:gd name="connsiteY49" fmla="*/ 6199726 h 6199726"/>
                <a:gd name="connsiteX0" fmla="*/ 4469964 w 5421094"/>
                <a:gd name="connsiteY0" fmla="*/ 6067991 h 6199726"/>
                <a:gd name="connsiteX1" fmla="*/ 4204745 w 5421094"/>
                <a:gd name="connsiteY1" fmla="*/ 5516795 h 6199726"/>
                <a:gd name="connsiteX2" fmla="*/ 4281733 w 5421094"/>
                <a:gd name="connsiteY2" fmla="*/ 5237444 h 6199726"/>
                <a:gd name="connsiteX3" fmla="*/ 4631881 w 5421094"/>
                <a:gd name="connsiteY3" fmla="*/ 4847191 h 6199726"/>
                <a:gd name="connsiteX4" fmla="*/ 5058626 w 5421094"/>
                <a:gd name="connsiteY4" fmla="*/ 3800966 h 6199726"/>
                <a:gd name="connsiteX5" fmla="*/ 5416844 w 5421094"/>
                <a:gd name="connsiteY5" fmla="*/ 2735737 h 6199726"/>
                <a:gd name="connsiteX6" fmla="*/ 5209455 w 5421094"/>
                <a:gd name="connsiteY6" fmla="*/ 2801725 h 6199726"/>
                <a:gd name="connsiteX7" fmla="*/ 4553133 w 5421094"/>
                <a:gd name="connsiteY7" fmla="*/ 3267454 h 6199726"/>
                <a:gd name="connsiteX8" fmla="*/ 3722857 w 5421094"/>
                <a:gd name="connsiteY8" fmla="*/ 4079130 h 6199726"/>
                <a:gd name="connsiteX9" fmla="*/ 3757727 w 5421094"/>
                <a:gd name="connsiteY9" fmla="*/ 3546442 h 6199726"/>
                <a:gd name="connsiteX10" fmla="*/ 4087665 w 5421094"/>
                <a:gd name="connsiteY10" fmla="*/ 2009873 h 6199726"/>
                <a:gd name="connsiteX11" fmla="*/ 4285628 w 5421094"/>
                <a:gd name="connsiteY11" fmla="*/ 1302863 h 6199726"/>
                <a:gd name="connsiteX12" fmla="*/ 4313908 w 5421094"/>
                <a:gd name="connsiteY12" fmla="*/ 963498 h 6199726"/>
                <a:gd name="connsiteX13" fmla="*/ 4049958 w 5421094"/>
                <a:gd name="connsiteY13" fmla="*/ 1199168 h 6199726"/>
                <a:gd name="connsiteX14" fmla="*/ 3569191 w 5421094"/>
                <a:gd name="connsiteY14" fmla="*/ 1840191 h 6199726"/>
                <a:gd name="connsiteX15" fmla="*/ 3408935 w 5421094"/>
                <a:gd name="connsiteY15" fmla="*/ 2349238 h 6199726"/>
                <a:gd name="connsiteX16" fmla="*/ 3324094 w 5421094"/>
                <a:gd name="connsiteY16" fmla="*/ 3518162 h 6199726"/>
                <a:gd name="connsiteX17" fmla="*/ 3267533 w 5421094"/>
                <a:gd name="connsiteY17" fmla="*/ 4093197 h 6199726"/>
                <a:gd name="connsiteX18" fmla="*/ 3224446 w 5421094"/>
                <a:gd name="connsiteY18" fmla="*/ 3852295 h 6199726"/>
                <a:gd name="connsiteX19" fmla="*/ 3069570 w 5421094"/>
                <a:gd name="connsiteY19" fmla="*/ 3188224 h 6199726"/>
                <a:gd name="connsiteX20" fmla="*/ 2428547 w 5421094"/>
                <a:gd name="connsiteY20" fmla="*/ 1604521 h 6199726"/>
                <a:gd name="connsiteX21" fmla="*/ 2042048 w 5421094"/>
                <a:gd name="connsiteY21" fmla="*/ 680694 h 6199726"/>
                <a:gd name="connsiteX22" fmla="*/ 1976061 w 5421094"/>
                <a:gd name="connsiteY22" fmla="*/ 237634 h 6199726"/>
                <a:gd name="connsiteX23" fmla="*/ 1853512 w 5421094"/>
                <a:gd name="connsiteY23" fmla="*/ 1964 h 6199726"/>
                <a:gd name="connsiteX24" fmla="*/ 1674403 w 5421094"/>
                <a:gd name="connsiteY24" fmla="*/ 360183 h 6199726"/>
                <a:gd name="connsiteX25" fmla="*/ 1504721 w 5421094"/>
                <a:gd name="connsiteY25" fmla="*/ 1415985 h 6199726"/>
                <a:gd name="connsiteX26" fmla="*/ 1919500 w 5421094"/>
                <a:gd name="connsiteY26" fmla="*/ 2745164 h 6199726"/>
                <a:gd name="connsiteX27" fmla="*/ 2525505 w 5421094"/>
                <a:gd name="connsiteY27" fmla="*/ 3885807 h 6199726"/>
                <a:gd name="connsiteX28" fmla="*/ 2343706 w 5421094"/>
                <a:gd name="connsiteY28" fmla="*/ 3734978 h 6199726"/>
                <a:gd name="connsiteX29" fmla="*/ 1259624 w 5421094"/>
                <a:gd name="connsiteY29" fmla="*/ 2566055 h 6199726"/>
                <a:gd name="connsiteX30" fmla="*/ 760003 w 5421094"/>
                <a:gd name="connsiteY30" fmla="*/ 2019300 h 6199726"/>
                <a:gd name="connsiteX31" fmla="*/ 213248 w 5421094"/>
                <a:gd name="connsiteY31" fmla="*/ 1510253 h 6199726"/>
                <a:gd name="connsiteX32" fmla="*/ 213248 w 5421094"/>
                <a:gd name="connsiteY32" fmla="*/ 1642228 h 6199726"/>
                <a:gd name="connsiteX33" fmla="*/ 694015 w 5421094"/>
                <a:gd name="connsiteY33" fmla="*/ 2980834 h 6199726"/>
                <a:gd name="connsiteX34" fmla="*/ 1287904 w 5421094"/>
                <a:gd name="connsiteY34" fmla="*/ 4102624 h 6199726"/>
                <a:gd name="connsiteX35" fmla="*/ 2042048 w 5421094"/>
                <a:gd name="connsiteY35" fmla="*/ 4715366 h 6199726"/>
                <a:gd name="connsiteX36" fmla="*/ 2771689 w 5421094"/>
                <a:gd name="connsiteY36" fmla="*/ 5012089 h 6199726"/>
                <a:gd name="connsiteX37" fmla="*/ 2315426 w 5421094"/>
                <a:gd name="connsiteY37" fmla="*/ 5092438 h 6199726"/>
                <a:gd name="connsiteX38" fmla="*/ 1495294 w 5421094"/>
                <a:gd name="connsiteY38" fmla="*/ 4922756 h 6199726"/>
                <a:gd name="connsiteX39" fmla="*/ 760003 w 5421094"/>
                <a:gd name="connsiteY39" fmla="*/ 4187465 h 6199726"/>
                <a:gd name="connsiteX40" fmla="*/ 260382 w 5421094"/>
                <a:gd name="connsiteY40" fmla="*/ 3291919 h 6199726"/>
                <a:gd name="connsiteX41" fmla="*/ 5859 w 5421094"/>
                <a:gd name="connsiteY41" fmla="*/ 2924273 h 6199726"/>
                <a:gd name="connsiteX42" fmla="*/ 109554 w 5421094"/>
                <a:gd name="connsiteY42" fmla="*/ 3518162 h 6199726"/>
                <a:gd name="connsiteX43" fmla="*/ 420638 w 5421094"/>
                <a:gd name="connsiteY43" fmla="*/ 4922756 h 6199726"/>
                <a:gd name="connsiteX44" fmla="*/ 910832 w 5421094"/>
                <a:gd name="connsiteY44" fmla="*/ 5544925 h 6199726"/>
                <a:gd name="connsiteX45" fmla="*/ 1523574 w 5421094"/>
                <a:gd name="connsiteY45" fmla="*/ 5761741 h 6199726"/>
                <a:gd name="connsiteX46" fmla="*/ 2336968 w 5421094"/>
                <a:gd name="connsiteY46" fmla="*/ 5729895 h 6199726"/>
                <a:gd name="connsiteX47" fmla="*/ 3483886 w 5421094"/>
                <a:gd name="connsiteY47" fmla="*/ 5540090 h 6199726"/>
                <a:gd name="connsiteX48" fmla="*/ 3704096 w 5421094"/>
                <a:gd name="connsiteY48" fmla="*/ 5581363 h 6199726"/>
                <a:gd name="connsiteX49" fmla="*/ 3506134 w 5421094"/>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22857 w 5426208"/>
                <a:gd name="connsiteY8" fmla="*/ 4079130 h 6199726"/>
                <a:gd name="connsiteX9" fmla="*/ 3757727 w 5426208"/>
                <a:gd name="connsiteY9" fmla="*/ 3546442 h 6199726"/>
                <a:gd name="connsiteX10" fmla="*/ 4087665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24094 w 5426208"/>
                <a:gd name="connsiteY16" fmla="*/ 3518162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22857 w 5426208"/>
                <a:gd name="connsiteY8" fmla="*/ 4079130 h 6199726"/>
                <a:gd name="connsiteX9" fmla="*/ 3757727 w 5426208"/>
                <a:gd name="connsiteY9" fmla="*/ 3546442 h 6199726"/>
                <a:gd name="connsiteX10" fmla="*/ 4087665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05110 w 5426208"/>
                <a:gd name="connsiteY16" fmla="*/ 3464374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22857 w 5426208"/>
                <a:gd name="connsiteY8" fmla="*/ 4079130 h 6199726"/>
                <a:gd name="connsiteX9" fmla="*/ 3757727 w 5426208"/>
                <a:gd name="connsiteY9" fmla="*/ 3546442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05110 w 5426208"/>
                <a:gd name="connsiteY16" fmla="*/ 3464374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35513 w 5426208"/>
                <a:gd name="connsiteY8" fmla="*/ 4101278 h 6199726"/>
                <a:gd name="connsiteX9" fmla="*/ 3757727 w 5426208"/>
                <a:gd name="connsiteY9" fmla="*/ 3546442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05110 w 5426208"/>
                <a:gd name="connsiteY16" fmla="*/ 3464374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35513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05110 w 5426208"/>
                <a:gd name="connsiteY16" fmla="*/ 3464374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05110 w 5426208"/>
                <a:gd name="connsiteY16" fmla="*/ 3464374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67533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224446 w 5426208"/>
                <a:gd name="connsiteY18" fmla="*/ 3852295 h 6199726"/>
                <a:gd name="connsiteX19" fmla="*/ 3069570 w 5426208"/>
                <a:gd name="connsiteY19" fmla="*/ 3188224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224446 w 5426208"/>
                <a:gd name="connsiteY18" fmla="*/ 3852295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315426 w 5426208"/>
                <a:gd name="connsiteY37" fmla="*/ 5092438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95294 w 5426208"/>
                <a:gd name="connsiteY38" fmla="*/ 4922756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745005 w 5426208"/>
                <a:gd name="connsiteY8" fmla="*/ 4101278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85802 w 5426208"/>
                <a:gd name="connsiteY38" fmla="*/ 4878460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85802 w 5426208"/>
                <a:gd name="connsiteY38" fmla="*/ 4878460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355734 w 5426208"/>
                <a:gd name="connsiteY16" fmla="*/ 3467538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85802 w 5426208"/>
                <a:gd name="connsiteY38" fmla="*/ 4878460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313908 w 5426208"/>
                <a:gd name="connsiteY12" fmla="*/ 963498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287203 w 5426208"/>
                <a:gd name="connsiteY16" fmla="*/ 3409262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85802 w 5426208"/>
                <a:gd name="connsiteY38" fmla="*/ 4878460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465260 w 5426208"/>
                <a:gd name="connsiteY12" fmla="*/ 875787 h 6199726"/>
                <a:gd name="connsiteX13" fmla="*/ 4049958 w 5426208"/>
                <a:gd name="connsiteY13" fmla="*/ 1199168 h 6199726"/>
                <a:gd name="connsiteX14" fmla="*/ 3569191 w 5426208"/>
                <a:gd name="connsiteY14" fmla="*/ 1840191 h 6199726"/>
                <a:gd name="connsiteX15" fmla="*/ 3408935 w 5426208"/>
                <a:gd name="connsiteY15" fmla="*/ 2349238 h 6199726"/>
                <a:gd name="connsiteX16" fmla="*/ 3287203 w 5426208"/>
                <a:gd name="connsiteY16" fmla="*/ 3409262 h 6199726"/>
                <a:gd name="connsiteX17" fmla="*/ 3292845 w 5426208"/>
                <a:gd name="connsiteY17" fmla="*/ 4093197 h 6199726"/>
                <a:gd name="connsiteX18" fmla="*/ 3192806 w 5426208"/>
                <a:gd name="connsiteY18" fmla="*/ 3842803 h 6199726"/>
                <a:gd name="connsiteX19" fmla="*/ 3006290 w 5426208"/>
                <a:gd name="connsiteY19" fmla="*/ 2973071 h 6199726"/>
                <a:gd name="connsiteX20" fmla="*/ 2428547 w 5426208"/>
                <a:gd name="connsiteY20" fmla="*/ 1604521 h 6199726"/>
                <a:gd name="connsiteX21" fmla="*/ 2042048 w 5426208"/>
                <a:gd name="connsiteY21" fmla="*/ 680694 h 6199726"/>
                <a:gd name="connsiteX22" fmla="*/ 1976061 w 5426208"/>
                <a:gd name="connsiteY22" fmla="*/ 237634 h 6199726"/>
                <a:gd name="connsiteX23" fmla="*/ 1853512 w 5426208"/>
                <a:gd name="connsiteY23" fmla="*/ 1964 h 6199726"/>
                <a:gd name="connsiteX24" fmla="*/ 1674403 w 5426208"/>
                <a:gd name="connsiteY24" fmla="*/ 360183 h 6199726"/>
                <a:gd name="connsiteX25" fmla="*/ 1504721 w 5426208"/>
                <a:gd name="connsiteY25" fmla="*/ 1415985 h 6199726"/>
                <a:gd name="connsiteX26" fmla="*/ 1919500 w 5426208"/>
                <a:gd name="connsiteY26" fmla="*/ 2745164 h 6199726"/>
                <a:gd name="connsiteX27" fmla="*/ 2525505 w 5426208"/>
                <a:gd name="connsiteY27" fmla="*/ 3885807 h 6199726"/>
                <a:gd name="connsiteX28" fmla="*/ 2343706 w 5426208"/>
                <a:gd name="connsiteY28" fmla="*/ 3734978 h 6199726"/>
                <a:gd name="connsiteX29" fmla="*/ 1259624 w 5426208"/>
                <a:gd name="connsiteY29" fmla="*/ 2566055 h 6199726"/>
                <a:gd name="connsiteX30" fmla="*/ 760003 w 5426208"/>
                <a:gd name="connsiteY30" fmla="*/ 2019300 h 6199726"/>
                <a:gd name="connsiteX31" fmla="*/ 213248 w 5426208"/>
                <a:gd name="connsiteY31" fmla="*/ 1510253 h 6199726"/>
                <a:gd name="connsiteX32" fmla="*/ 213248 w 5426208"/>
                <a:gd name="connsiteY32" fmla="*/ 1642228 h 6199726"/>
                <a:gd name="connsiteX33" fmla="*/ 694015 w 5426208"/>
                <a:gd name="connsiteY33" fmla="*/ 2980834 h 6199726"/>
                <a:gd name="connsiteX34" fmla="*/ 1287904 w 5426208"/>
                <a:gd name="connsiteY34" fmla="*/ 4102624 h 6199726"/>
                <a:gd name="connsiteX35" fmla="*/ 2042048 w 5426208"/>
                <a:gd name="connsiteY35" fmla="*/ 4715366 h 6199726"/>
                <a:gd name="connsiteX36" fmla="*/ 2771689 w 5426208"/>
                <a:gd name="connsiteY36" fmla="*/ 5012089 h 6199726"/>
                <a:gd name="connsiteX37" fmla="*/ 2258473 w 5426208"/>
                <a:gd name="connsiteY37" fmla="*/ 5048142 h 6199726"/>
                <a:gd name="connsiteX38" fmla="*/ 1485802 w 5426208"/>
                <a:gd name="connsiteY38" fmla="*/ 4878460 h 6199726"/>
                <a:gd name="connsiteX39" fmla="*/ 760003 w 5426208"/>
                <a:gd name="connsiteY39" fmla="*/ 4187465 h 6199726"/>
                <a:gd name="connsiteX40" fmla="*/ 260382 w 5426208"/>
                <a:gd name="connsiteY40" fmla="*/ 3291919 h 6199726"/>
                <a:gd name="connsiteX41" fmla="*/ 5859 w 5426208"/>
                <a:gd name="connsiteY41" fmla="*/ 2924273 h 6199726"/>
                <a:gd name="connsiteX42" fmla="*/ 109554 w 5426208"/>
                <a:gd name="connsiteY42" fmla="*/ 3518162 h 6199726"/>
                <a:gd name="connsiteX43" fmla="*/ 420638 w 5426208"/>
                <a:gd name="connsiteY43" fmla="*/ 4922756 h 6199726"/>
                <a:gd name="connsiteX44" fmla="*/ 910832 w 5426208"/>
                <a:gd name="connsiteY44" fmla="*/ 5544925 h 6199726"/>
                <a:gd name="connsiteX45" fmla="*/ 1523574 w 5426208"/>
                <a:gd name="connsiteY45" fmla="*/ 5761741 h 6199726"/>
                <a:gd name="connsiteX46" fmla="*/ 2336968 w 5426208"/>
                <a:gd name="connsiteY46" fmla="*/ 5729895 h 6199726"/>
                <a:gd name="connsiteX47" fmla="*/ 3483886 w 5426208"/>
                <a:gd name="connsiteY47" fmla="*/ 5540090 h 6199726"/>
                <a:gd name="connsiteX48" fmla="*/ 3704096 w 5426208"/>
                <a:gd name="connsiteY48" fmla="*/ 5581363 h 6199726"/>
                <a:gd name="connsiteX49" fmla="*/ 3506134 w 5426208"/>
                <a:gd name="connsiteY49"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465260 w 5426208"/>
                <a:gd name="connsiteY12" fmla="*/ 875787 h 6199726"/>
                <a:gd name="connsiteX13" fmla="*/ 4049958 w 5426208"/>
                <a:gd name="connsiteY13" fmla="*/ 1199168 h 6199726"/>
                <a:gd name="connsiteX14" fmla="*/ 3408935 w 5426208"/>
                <a:gd name="connsiteY14" fmla="*/ 2349238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285628 w 5426208"/>
                <a:gd name="connsiteY11" fmla="*/ 1302863 h 6199726"/>
                <a:gd name="connsiteX12" fmla="*/ 4596120 w 5426208"/>
                <a:gd name="connsiteY12" fmla="*/ 925301 h 6199726"/>
                <a:gd name="connsiteX13" fmla="*/ 4049958 w 5426208"/>
                <a:gd name="connsiteY13" fmla="*/ 1199168 h 6199726"/>
                <a:gd name="connsiteX14" fmla="*/ 3408935 w 5426208"/>
                <a:gd name="connsiteY14" fmla="*/ 2349238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20181 w 5426208"/>
                <a:gd name="connsiteY8" fmla="*/ 4277967 h 6199726"/>
                <a:gd name="connsiteX9" fmla="*/ 3798859 w 5426208"/>
                <a:gd name="connsiteY9" fmla="*/ 3549606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08935 w 5426208"/>
                <a:gd name="connsiteY14" fmla="*/ 2349238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798859 w 5426208"/>
                <a:gd name="connsiteY9" fmla="*/ 3549606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08935 w 5426208"/>
                <a:gd name="connsiteY14" fmla="*/ 2349238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08935 w 5426208"/>
                <a:gd name="connsiteY14" fmla="*/ 2349238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428547 w 5426208"/>
                <a:gd name="connsiteY19" fmla="*/ 1604521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10832 w 5426208"/>
                <a:gd name="connsiteY43" fmla="*/ 5544925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43706 w 5426208"/>
                <a:gd name="connsiteY27" fmla="*/ 373497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315002 w 5426208"/>
                <a:gd name="connsiteY27" fmla="*/ 3777648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286298 w 5426208"/>
                <a:gd name="connsiteY27" fmla="*/ 3820319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425170 w 5426208"/>
                <a:gd name="connsiteY27" fmla="*/ 3979927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41484 w 5426208"/>
                <a:gd name="connsiteY27" fmla="*/ 4066317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281733 w 5426208"/>
                <a:gd name="connsiteY2" fmla="*/ 5237444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04745 w 5426208"/>
                <a:gd name="connsiteY1" fmla="*/ 5516795 h 6199726"/>
                <a:gd name="connsiteX2" fmla="*/ 4321818 w 5426208"/>
                <a:gd name="connsiteY2" fmla="*/ 5223618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21818 w 5426208"/>
                <a:gd name="connsiteY2" fmla="*/ 5223618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704096 w 5426208"/>
                <a:gd name="connsiteY47" fmla="*/ 5581363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36968 w 5426208"/>
                <a:gd name="connsiteY45" fmla="*/ 5729895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69727 w 5426208"/>
                <a:gd name="connsiteY45" fmla="*/ 5813687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3897197 w 5426208"/>
                <a:gd name="connsiteY9" fmla="*/ 3571203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69727 w 5426208"/>
                <a:gd name="connsiteY45" fmla="*/ 5813687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4002122 w 5426208"/>
                <a:gd name="connsiteY9" fmla="*/ 3520509 h 6199726"/>
                <a:gd name="connsiteX10" fmla="*/ 4150946 w 5426208"/>
                <a:gd name="connsiteY10" fmla="*/ 2009873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69727 w 5426208"/>
                <a:gd name="connsiteY45" fmla="*/ 5813687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4002122 w 5426208"/>
                <a:gd name="connsiteY9" fmla="*/ 3520509 h 6199726"/>
                <a:gd name="connsiteX10" fmla="*/ 4261463 w 5426208"/>
                <a:gd name="connsiteY10" fmla="*/ 1983295 h 6199726"/>
                <a:gd name="connsiteX11" fmla="*/ 4347694 w 5426208"/>
                <a:gd name="connsiteY11" fmla="*/ 1408876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69727 w 5426208"/>
                <a:gd name="connsiteY45" fmla="*/ 5813687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1 h 6199726"/>
                <a:gd name="connsiteX1" fmla="*/ 4282215 w 5426208"/>
                <a:gd name="connsiteY1" fmla="*/ 5520236 h 6199726"/>
                <a:gd name="connsiteX2" fmla="*/ 4330110 w 5426208"/>
                <a:gd name="connsiteY2" fmla="*/ 5252177 h 6199726"/>
                <a:gd name="connsiteX3" fmla="*/ 4631881 w 5426208"/>
                <a:gd name="connsiteY3" fmla="*/ 4847191 h 6199726"/>
                <a:gd name="connsiteX4" fmla="*/ 5058626 w 5426208"/>
                <a:gd name="connsiteY4" fmla="*/ 3800966 h 6199726"/>
                <a:gd name="connsiteX5" fmla="*/ 5416844 w 5426208"/>
                <a:gd name="connsiteY5" fmla="*/ 2735737 h 6199726"/>
                <a:gd name="connsiteX6" fmla="*/ 5253752 w 5426208"/>
                <a:gd name="connsiteY6" fmla="*/ 2747937 h 6199726"/>
                <a:gd name="connsiteX7" fmla="*/ 4553133 w 5426208"/>
                <a:gd name="connsiteY7" fmla="*/ 3267454 h 6199726"/>
                <a:gd name="connsiteX8" fmla="*/ 3980892 w 5426208"/>
                <a:gd name="connsiteY8" fmla="*/ 4210607 h 6199726"/>
                <a:gd name="connsiteX9" fmla="*/ 4002122 w 5426208"/>
                <a:gd name="connsiteY9" fmla="*/ 3520509 h 6199726"/>
                <a:gd name="connsiteX10" fmla="*/ 4261463 w 5426208"/>
                <a:gd name="connsiteY10" fmla="*/ 1983295 h 6199726"/>
                <a:gd name="connsiteX11" fmla="*/ 4416873 w 5426208"/>
                <a:gd name="connsiteY11" fmla="*/ 1383755 h 6199726"/>
                <a:gd name="connsiteX12" fmla="*/ 4596120 w 5426208"/>
                <a:gd name="connsiteY12" fmla="*/ 925301 h 6199726"/>
                <a:gd name="connsiteX13" fmla="*/ 4049958 w 5426208"/>
                <a:gd name="connsiteY13" fmla="*/ 1199168 h 6199726"/>
                <a:gd name="connsiteX14" fmla="*/ 3488008 w 5426208"/>
                <a:gd name="connsiteY14" fmla="*/ 2315589 h 6199726"/>
                <a:gd name="connsiteX15" fmla="*/ 3287203 w 5426208"/>
                <a:gd name="connsiteY15" fmla="*/ 3409262 h 6199726"/>
                <a:gd name="connsiteX16" fmla="*/ 3292845 w 5426208"/>
                <a:gd name="connsiteY16" fmla="*/ 4093197 h 6199726"/>
                <a:gd name="connsiteX17" fmla="*/ 3192806 w 5426208"/>
                <a:gd name="connsiteY17" fmla="*/ 3842803 h 6199726"/>
                <a:gd name="connsiteX18" fmla="*/ 3006290 w 5426208"/>
                <a:gd name="connsiteY18" fmla="*/ 2973071 h 6199726"/>
                <a:gd name="connsiteX19" fmla="*/ 2391566 w 5426208"/>
                <a:gd name="connsiteY19" fmla="*/ 1651865 h 6199726"/>
                <a:gd name="connsiteX20" fmla="*/ 2042048 w 5426208"/>
                <a:gd name="connsiteY20" fmla="*/ 680694 h 6199726"/>
                <a:gd name="connsiteX21" fmla="*/ 1976061 w 5426208"/>
                <a:gd name="connsiteY21" fmla="*/ 237634 h 6199726"/>
                <a:gd name="connsiteX22" fmla="*/ 1853512 w 5426208"/>
                <a:gd name="connsiteY22" fmla="*/ 1964 h 6199726"/>
                <a:gd name="connsiteX23" fmla="*/ 1674403 w 5426208"/>
                <a:gd name="connsiteY23" fmla="*/ 360183 h 6199726"/>
                <a:gd name="connsiteX24" fmla="*/ 1504721 w 5426208"/>
                <a:gd name="connsiteY24" fmla="*/ 1415985 h 6199726"/>
                <a:gd name="connsiteX25" fmla="*/ 1919500 w 5426208"/>
                <a:gd name="connsiteY25" fmla="*/ 2745164 h 6199726"/>
                <a:gd name="connsiteX26" fmla="*/ 2525505 w 5426208"/>
                <a:gd name="connsiteY26" fmla="*/ 3885807 h 6199726"/>
                <a:gd name="connsiteX27" fmla="*/ 2507282 w 5426208"/>
                <a:gd name="connsiteY27" fmla="*/ 4079026 h 6199726"/>
                <a:gd name="connsiteX28" fmla="*/ 1259624 w 5426208"/>
                <a:gd name="connsiteY28" fmla="*/ 2566055 h 6199726"/>
                <a:gd name="connsiteX29" fmla="*/ 760003 w 5426208"/>
                <a:gd name="connsiteY29" fmla="*/ 2019300 h 6199726"/>
                <a:gd name="connsiteX30" fmla="*/ 213248 w 5426208"/>
                <a:gd name="connsiteY30" fmla="*/ 1510253 h 6199726"/>
                <a:gd name="connsiteX31" fmla="*/ 213248 w 5426208"/>
                <a:gd name="connsiteY31" fmla="*/ 1642228 h 6199726"/>
                <a:gd name="connsiteX32" fmla="*/ 694015 w 5426208"/>
                <a:gd name="connsiteY32" fmla="*/ 2980834 h 6199726"/>
                <a:gd name="connsiteX33" fmla="*/ 1287904 w 5426208"/>
                <a:gd name="connsiteY33" fmla="*/ 4102624 h 6199726"/>
                <a:gd name="connsiteX34" fmla="*/ 2042048 w 5426208"/>
                <a:gd name="connsiteY34" fmla="*/ 4715366 h 6199726"/>
                <a:gd name="connsiteX35" fmla="*/ 2771689 w 5426208"/>
                <a:gd name="connsiteY35" fmla="*/ 5012089 h 6199726"/>
                <a:gd name="connsiteX36" fmla="*/ 2258473 w 5426208"/>
                <a:gd name="connsiteY36" fmla="*/ 5048142 h 6199726"/>
                <a:gd name="connsiteX37" fmla="*/ 1485802 w 5426208"/>
                <a:gd name="connsiteY37" fmla="*/ 4878460 h 6199726"/>
                <a:gd name="connsiteX38" fmla="*/ 760003 w 5426208"/>
                <a:gd name="connsiteY38" fmla="*/ 4187465 h 6199726"/>
                <a:gd name="connsiteX39" fmla="*/ 260382 w 5426208"/>
                <a:gd name="connsiteY39" fmla="*/ 3291919 h 6199726"/>
                <a:gd name="connsiteX40" fmla="*/ 5859 w 5426208"/>
                <a:gd name="connsiteY40" fmla="*/ 2924273 h 6199726"/>
                <a:gd name="connsiteX41" fmla="*/ 109554 w 5426208"/>
                <a:gd name="connsiteY41" fmla="*/ 3518162 h 6199726"/>
                <a:gd name="connsiteX42" fmla="*/ 420638 w 5426208"/>
                <a:gd name="connsiteY42" fmla="*/ 4922756 h 6199726"/>
                <a:gd name="connsiteX43" fmla="*/ 967661 w 5426208"/>
                <a:gd name="connsiteY43" fmla="*/ 5506207 h 6199726"/>
                <a:gd name="connsiteX44" fmla="*/ 1523574 w 5426208"/>
                <a:gd name="connsiteY44" fmla="*/ 5761741 h 6199726"/>
                <a:gd name="connsiteX45" fmla="*/ 2369727 w 5426208"/>
                <a:gd name="connsiteY45" fmla="*/ 5813687 h 6199726"/>
                <a:gd name="connsiteX46" fmla="*/ 3483886 w 5426208"/>
                <a:gd name="connsiteY46" fmla="*/ 5540090 h 6199726"/>
                <a:gd name="connsiteX47" fmla="*/ 3575885 w 5426208"/>
                <a:gd name="connsiteY47" fmla="*/ 5668217 h 6199726"/>
                <a:gd name="connsiteX48" fmla="*/ 3506134 w 5426208"/>
                <a:gd name="connsiteY48" fmla="*/ 6199726 h 6199726"/>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391566 w 5426208"/>
                <a:gd name="connsiteY19" fmla="*/ 1651870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25505 w 5426208"/>
                <a:gd name="connsiteY26" fmla="*/ 3885812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87904 w 5426208"/>
                <a:gd name="connsiteY33" fmla="*/ 4102629 h 6199731"/>
                <a:gd name="connsiteX34" fmla="*/ 2042048 w 5426208"/>
                <a:gd name="connsiteY34" fmla="*/ 471537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25505 w 5426208"/>
                <a:gd name="connsiteY26" fmla="*/ 3885812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87904 w 5426208"/>
                <a:gd name="connsiteY33" fmla="*/ 4102629 h 6199731"/>
                <a:gd name="connsiteX34" fmla="*/ 2042048 w 5426208"/>
                <a:gd name="connsiteY34" fmla="*/ 471537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87904 w 5426208"/>
                <a:gd name="connsiteY33" fmla="*/ 4102629 h 6199731"/>
                <a:gd name="connsiteX34" fmla="*/ 2042048 w 5426208"/>
                <a:gd name="connsiteY34" fmla="*/ 471537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87904 w 5426208"/>
                <a:gd name="connsiteY33" fmla="*/ 4102629 h 6199731"/>
                <a:gd name="connsiteX34" fmla="*/ 2042048 w 5426208"/>
                <a:gd name="connsiteY34" fmla="*/ 471537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87904 w 5426208"/>
                <a:gd name="connsiteY33" fmla="*/ 410262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75885 w 5426208"/>
                <a:gd name="connsiteY47" fmla="*/ 5668222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483886 w 5426208"/>
                <a:gd name="connsiteY46" fmla="*/ 5540095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369727 w 5426208"/>
                <a:gd name="connsiteY45" fmla="*/ 5813692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771689 w 5426208"/>
                <a:gd name="connsiteY35" fmla="*/ 501209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631307 w 5426208"/>
                <a:gd name="connsiteY35" fmla="*/ 497455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631307 w 5426208"/>
                <a:gd name="connsiteY35" fmla="*/ 4974554 h 6199731"/>
                <a:gd name="connsiteX36" fmla="*/ 2258473 w 5426208"/>
                <a:gd name="connsiteY36" fmla="*/ 504814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631307 w 5426208"/>
                <a:gd name="connsiteY35" fmla="*/ 4974554 h 6199731"/>
                <a:gd name="connsiteX36" fmla="*/ 2175214 w 5426208"/>
                <a:gd name="connsiteY36" fmla="*/ 5005357 h 6199731"/>
                <a:gd name="connsiteX37" fmla="*/ 1485802 w 5426208"/>
                <a:gd name="connsiteY37" fmla="*/ 4878465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631307 w 5426208"/>
                <a:gd name="connsiteY35" fmla="*/ 4974554 h 6199731"/>
                <a:gd name="connsiteX36" fmla="*/ 2175214 w 5426208"/>
                <a:gd name="connsiteY36" fmla="*/ 5005357 h 6199731"/>
                <a:gd name="connsiteX37" fmla="*/ 1502268 w 5426208"/>
                <a:gd name="connsiteY37" fmla="*/ 4791324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7996 h 6199731"/>
                <a:gd name="connsiteX1" fmla="*/ 4282215 w 5426208"/>
                <a:gd name="connsiteY1" fmla="*/ 5520241 h 6199731"/>
                <a:gd name="connsiteX2" fmla="*/ 4330110 w 5426208"/>
                <a:gd name="connsiteY2" fmla="*/ 5252182 h 6199731"/>
                <a:gd name="connsiteX3" fmla="*/ 4631881 w 5426208"/>
                <a:gd name="connsiteY3" fmla="*/ 4847196 h 6199731"/>
                <a:gd name="connsiteX4" fmla="*/ 5058626 w 5426208"/>
                <a:gd name="connsiteY4" fmla="*/ 3800971 h 6199731"/>
                <a:gd name="connsiteX5" fmla="*/ 5416844 w 5426208"/>
                <a:gd name="connsiteY5" fmla="*/ 2735742 h 6199731"/>
                <a:gd name="connsiteX6" fmla="*/ 5253752 w 5426208"/>
                <a:gd name="connsiteY6" fmla="*/ 2747942 h 6199731"/>
                <a:gd name="connsiteX7" fmla="*/ 4553133 w 5426208"/>
                <a:gd name="connsiteY7" fmla="*/ 3267459 h 6199731"/>
                <a:gd name="connsiteX8" fmla="*/ 3980892 w 5426208"/>
                <a:gd name="connsiteY8" fmla="*/ 4210612 h 6199731"/>
                <a:gd name="connsiteX9" fmla="*/ 4002122 w 5426208"/>
                <a:gd name="connsiteY9" fmla="*/ 3520514 h 6199731"/>
                <a:gd name="connsiteX10" fmla="*/ 4261463 w 5426208"/>
                <a:gd name="connsiteY10" fmla="*/ 1983300 h 6199731"/>
                <a:gd name="connsiteX11" fmla="*/ 4416873 w 5426208"/>
                <a:gd name="connsiteY11" fmla="*/ 1383760 h 6199731"/>
                <a:gd name="connsiteX12" fmla="*/ 4596120 w 5426208"/>
                <a:gd name="connsiteY12" fmla="*/ 925306 h 6199731"/>
                <a:gd name="connsiteX13" fmla="*/ 4049958 w 5426208"/>
                <a:gd name="connsiteY13" fmla="*/ 1199173 h 6199731"/>
                <a:gd name="connsiteX14" fmla="*/ 3488008 w 5426208"/>
                <a:gd name="connsiteY14" fmla="*/ 2315594 h 6199731"/>
                <a:gd name="connsiteX15" fmla="*/ 3287203 w 5426208"/>
                <a:gd name="connsiteY15" fmla="*/ 3409267 h 6199731"/>
                <a:gd name="connsiteX16" fmla="*/ 3292845 w 5426208"/>
                <a:gd name="connsiteY16" fmla="*/ 4093202 h 6199731"/>
                <a:gd name="connsiteX17" fmla="*/ 3192806 w 5426208"/>
                <a:gd name="connsiteY17" fmla="*/ 3842808 h 6199731"/>
                <a:gd name="connsiteX18" fmla="*/ 3006290 w 5426208"/>
                <a:gd name="connsiteY18" fmla="*/ 2973076 h 6199731"/>
                <a:gd name="connsiteX19" fmla="*/ 2437902 w 5426208"/>
                <a:gd name="connsiteY19" fmla="*/ 1628845 h 6199731"/>
                <a:gd name="connsiteX20" fmla="*/ 2086078 w 5426208"/>
                <a:gd name="connsiteY20" fmla="*/ 683692 h 6199731"/>
                <a:gd name="connsiteX21" fmla="*/ 1976061 w 5426208"/>
                <a:gd name="connsiteY21" fmla="*/ 237639 h 6199731"/>
                <a:gd name="connsiteX22" fmla="*/ 1853512 w 5426208"/>
                <a:gd name="connsiteY22" fmla="*/ 1969 h 6199731"/>
                <a:gd name="connsiteX23" fmla="*/ 1674403 w 5426208"/>
                <a:gd name="connsiteY23" fmla="*/ 360188 h 6199731"/>
                <a:gd name="connsiteX24" fmla="*/ 1504721 w 5426208"/>
                <a:gd name="connsiteY24" fmla="*/ 1415990 h 6199731"/>
                <a:gd name="connsiteX25" fmla="*/ 1919500 w 5426208"/>
                <a:gd name="connsiteY25" fmla="*/ 2745169 h 6199731"/>
                <a:gd name="connsiteX26" fmla="*/ 2511779 w 5426208"/>
                <a:gd name="connsiteY26" fmla="*/ 3912880 h 6199731"/>
                <a:gd name="connsiteX27" fmla="*/ 2507282 w 5426208"/>
                <a:gd name="connsiteY27" fmla="*/ 4079031 h 6199731"/>
                <a:gd name="connsiteX28" fmla="*/ 1259624 w 5426208"/>
                <a:gd name="connsiteY28" fmla="*/ 2566060 h 6199731"/>
                <a:gd name="connsiteX29" fmla="*/ 760003 w 5426208"/>
                <a:gd name="connsiteY29" fmla="*/ 2019305 h 6199731"/>
                <a:gd name="connsiteX30" fmla="*/ 213248 w 5426208"/>
                <a:gd name="connsiteY30" fmla="*/ 1510258 h 6199731"/>
                <a:gd name="connsiteX31" fmla="*/ 213248 w 5426208"/>
                <a:gd name="connsiteY31" fmla="*/ 1642233 h 6199731"/>
                <a:gd name="connsiteX32" fmla="*/ 694015 w 5426208"/>
                <a:gd name="connsiteY32" fmla="*/ 2980839 h 6199731"/>
                <a:gd name="connsiteX33" fmla="*/ 1253280 w 5426208"/>
                <a:gd name="connsiteY33" fmla="*/ 4010799 h 6199731"/>
                <a:gd name="connsiteX34" fmla="*/ 2015715 w 5426208"/>
                <a:gd name="connsiteY34" fmla="*/ 4652101 h 6199731"/>
                <a:gd name="connsiteX35" fmla="*/ 2631307 w 5426208"/>
                <a:gd name="connsiteY35" fmla="*/ 4974554 h 6199731"/>
                <a:gd name="connsiteX36" fmla="*/ 2175214 w 5426208"/>
                <a:gd name="connsiteY36" fmla="*/ 5005357 h 6199731"/>
                <a:gd name="connsiteX37" fmla="*/ 1502268 w 5426208"/>
                <a:gd name="connsiteY37" fmla="*/ 4791324 h 6199731"/>
                <a:gd name="connsiteX38" fmla="*/ 760003 w 5426208"/>
                <a:gd name="connsiteY38" fmla="*/ 4187470 h 6199731"/>
                <a:gd name="connsiteX39" fmla="*/ 260382 w 5426208"/>
                <a:gd name="connsiteY39" fmla="*/ 3291924 h 6199731"/>
                <a:gd name="connsiteX40" fmla="*/ 5859 w 5426208"/>
                <a:gd name="connsiteY40" fmla="*/ 2924278 h 6199731"/>
                <a:gd name="connsiteX41" fmla="*/ 109554 w 5426208"/>
                <a:gd name="connsiteY41" fmla="*/ 3518167 h 6199731"/>
                <a:gd name="connsiteX42" fmla="*/ 420638 w 5426208"/>
                <a:gd name="connsiteY42" fmla="*/ 4922761 h 6199731"/>
                <a:gd name="connsiteX43" fmla="*/ 967661 w 5426208"/>
                <a:gd name="connsiteY43" fmla="*/ 5506212 h 6199731"/>
                <a:gd name="connsiteX44" fmla="*/ 1523574 w 5426208"/>
                <a:gd name="connsiteY44" fmla="*/ 5761746 h 6199731"/>
                <a:gd name="connsiteX45" fmla="*/ 2471273 w 5426208"/>
                <a:gd name="connsiteY45" fmla="*/ 5841898 h 6199731"/>
                <a:gd name="connsiteX46" fmla="*/ 3384948 w 5426208"/>
                <a:gd name="connsiteY46" fmla="*/ 5645372 h 6199731"/>
                <a:gd name="connsiteX47" fmla="*/ 3500869 w 5426208"/>
                <a:gd name="connsiteY47" fmla="*/ 5718513 h 6199731"/>
                <a:gd name="connsiteX48" fmla="*/ 3506134 w 5426208"/>
                <a:gd name="connsiteY48" fmla="*/ 6199731 h 6199731"/>
                <a:gd name="connsiteX0" fmla="*/ 4469964 w 5426208"/>
                <a:gd name="connsiteY0" fmla="*/ 6068369 h 6200104"/>
                <a:gd name="connsiteX1" fmla="*/ 4282215 w 5426208"/>
                <a:gd name="connsiteY1" fmla="*/ 5520614 h 6200104"/>
                <a:gd name="connsiteX2" fmla="*/ 4330110 w 5426208"/>
                <a:gd name="connsiteY2" fmla="*/ 5252555 h 6200104"/>
                <a:gd name="connsiteX3" fmla="*/ 4631881 w 5426208"/>
                <a:gd name="connsiteY3" fmla="*/ 4847569 h 6200104"/>
                <a:gd name="connsiteX4" fmla="*/ 5058626 w 5426208"/>
                <a:gd name="connsiteY4" fmla="*/ 3801344 h 6200104"/>
                <a:gd name="connsiteX5" fmla="*/ 5416844 w 5426208"/>
                <a:gd name="connsiteY5" fmla="*/ 2736115 h 6200104"/>
                <a:gd name="connsiteX6" fmla="*/ 5253752 w 5426208"/>
                <a:gd name="connsiteY6" fmla="*/ 2748315 h 6200104"/>
                <a:gd name="connsiteX7" fmla="*/ 4553133 w 5426208"/>
                <a:gd name="connsiteY7" fmla="*/ 3267832 h 6200104"/>
                <a:gd name="connsiteX8" fmla="*/ 3980892 w 5426208"/>
                <a:gd name="connsiteY8" fmla="*/ 4210985 h 6200104"/>
                <a:gd name="connsiteX9" fmla="*/ 4002122 w 5426208"/>
                <a:gd name="connsiteY9" fmla="*/ 3520887 h 6200104"/>
                <a:gd name="connsiteX10" fmla="*/ 4261463 w 5426208"/>
                <a:gd name="connsiteY10" fmla="*/ 1983673 h 6200104"/>
                <a:gd name="connsiteX11" fmla="*/ 4416873 w 5426208"/>
                <a:gd name="connsiteY11" fmla="*/ 1384133 h 6200104"/>
                <a:gd name="connsiteX12" fmla="*/ 4596120 w 5426208"/>
                <a:gd name="connsiteY12" fmla="*/ 925679 h 6200104"/>
                <a:gd name="connsiteX13" fmla="*/ 4049958 w 5426208"/>
                <a:gd name="connsiteY13" fmla="*/ 1199546 h 6200104"/>
                <a:gd name="connsiteX14" fmla="*/ 3488008 w 5426208"/>
                <a:gd name="connsiteY14" fmla="*/ 2315967 h 6200104"/>
                <a:gd name="connsiteX15" fmla="*/ 3287203 w 5426208"/>
                <a:gd name="connsiteY15" fmla="*/ 3409640 h 6200104"/>
                <a:gd name="connsiteX16" fmla="*/ 3292845 w 5426208"/>
                <a:gd name="connsiteY16" fmla="*/ 4093575 h 6200104"/>
                <a:gd name="connsiteX17" fmla="*/ 3192806 w 5426208"/>
                <a:gd name="connsiteY17" fmla="*/ 3843181 h 6200104"/>
                <a:gd name="connsiteX18" fmla="*/ 3006290 w 5426208"/>
                <a:gd name="connsiteY18" fmla="*/ 2973449 h 6200104"/>
                <a:gd name="connsiteX19" fmla="*/ 2437902 w 5426208"/>
                <a:gd name="connsiteY19" fmla="*/ 1629218 h 6200104"/>
                <a:gd name="connsiteX20" fmla="*/ 2116465 w 5426208"/>
                <a:gd name="connsiteY20" fmla="*/ 842913 h 6200104"/>
                <a:gd name="connsiteX21" fmla="*/ 1976061 w 5426208"/>
                <a:gd name="connsiteY21" fmla="*/ 238012 h 6200104"/>
                <a:gd name="connsiteX22" fmla="*/ 1853512 w 5426208"/>
                <a:gd name="connsiteY22" fmla="*/ 2342 h 6200104"/>
                <a:gd name="connsiteX23" fmla="*/ 1674403 w 5426208"/>
                <a:gd name="connsiteY23" fmla="*/ 360561 h 6200104"/>
                <a:gd name="connsiteX24" fmla="*/ 1504721 w 5426208"/>
                <a:gd name="connsiteY24" fmla="*/ 1416363 h 6200104"/>
                <a:gd name="connsiteX25" fmla="*/ 1919500 w 5426208"/>
                <a:gd name="connsiteY25" fmla="*/ 2745542 h 6200104"/>
                <a:gd name="connsiteX26" fmla="*/ 2511779 w 5426208"/>
                <a:gd name="connsiteY26" fmla="*/ 3913253 h 6200104"/>
                <a:gd name="connsiteX27" fmla="*/ 2507282 w 5426208"/>
                <a:gd name="connsiteY27" fmla="*/ 4079404 h 6200104"/>
                <a:gd name="connsiteX28" fmla="*/ 1259624 w 5426208"/>
                <a:gd name="connsiteY28" fmla="*/ 2566433 h 6200104"/>
                <a:gd name="connsiteX29" fmla="*/ 760003 w 5426208"/>
                <a:gd name="connsiteY29" fmla="*/ 2019678 h 6200104"/>
                <a:gd name="connsiteX30" fmla="*/ 213248 w 5426208"/>
                <a:gd name="connsiteY30" fmla="*/ 1510631 h 6200104"/>
                <a:gd name="connsiteX31" fmla="*/ 213248 w 5426208"/>
                <a:gd name="connsiteY31" fmla="*/ 1642606 h 6200104"/>
                <a:gd name="connsiteX32" fmla="*/ 694015 w 5426208"/>
                <a:gd name="connsiteY32" fmla="*/ 2981212 h 6200104"/>
                <a:gd name="connsiteX33" fmla="*/ 1253280 w 5426208"/>
                <a:gd name="connsiteY33" fmla="*/ 4011172 h 6200104"/>
                <a:gd name="connsiteX34" fmla="*/ 2015715 w 5426208"/>
                <a:gd name="connsiteY34" fmla="*/ 4652474 h 6200104"/>
                <a:gd name="connsiteX35" fmla="*/ 2631307 w 5426208"/>
                <a:gd name="connsiteY35" fmla="*/ 4974927 h 6200104"/>
                <a:gd name="connsiteX36" fmla="*/ 2175214 w 5426208"/>
                <a:gd name="connsiteY36" fmla="*/ 5005730 h 6200104"/>
                <a:gd name="connsiteX37" fmla="*/ 1502268 w 5426208"/>
                <a:gd name="connsiteY37" fmla="*/ 4791697 h 6200104"/>
                <a:gd name="connsiteX38" fmla="*/ 760003 w 5426208"/>
                <a:gd name="connsiteY38" fmla="*/ 4187843 h 6200104"/>
                <a:gd name="connsiteX39" fmla="*/ 260382 w 5426208"/>
                <a:gd name="connsiteY39" fmla="*/ 3292297 h 6200104"/>
                <a:gd name="connsiteX40" fmla="*/ 5859 w 5426208"/>
                <a:gd name="connsiteY40" fmla="*/ 2924651 h 6200104"/>
                <a:gd name="connsiteX41" fmla="*/ 109554 w 5426208"/>
                <a:gd name="connsiteY41" fmla="*/ 3518540 h 6200104"/>
                <a:gd name="connsiteX42" fmla="*/ 420638 w 5426208"/>
                <a:gd name="connsiteY42" fmla="*/ 4923134 h 6200104"/>
                <a:gd name="connsiteX43" fmla="*/ 967661 w 5426208"/>
                <a:gd name="connsiteY43" fmla="*/ 5506585 h 6200104"/>
                <a:gd name="connsiteX44" fmla="*/ 1523574 w 5426208"/>
                <a:gd name="connsiteY44" fmla="*/ 5762119 h 6200104"/>
                <a:gd name="connsiteX45" fmla="*/ 2471273 w 5426208"/>
                <a:gd name="connsiteY45" fmla="*/ 5842271 h 6200104"/>
                <a:gd name="connsiteX46" fmla="*/ 3384948 w 5426208"/>
                <a:gd name="connsiteY46" fmla="*/ 5645745 h 6200104"/>
                <a:gd name="connsiteX47" fmla="*/ 3500869 w 5426208"/>
                <a:gd name="connsiteY47" fmla="*/ 5718886 h 6200104"/>
                <a:gd name="connsiteX48" fmla="*/ 3506134 w 5426208"/>
                <a:gd name="connsiteY48" fmla="*/ 6200104 h 6200104"/>
                <a:gd name="connsiteX0" fmla="*/ 4469964 w 5426208"/>
                <a:gd name="connsiteY0" fmla="*/ 6083203 h 6214938"/>
                <a:gd name="connsiteX1" fmla="*/ 4282215 w 5426208"/>
                <a:gd name="connsiteY1" fmla="*/ 5535448 h 6214938"/>
                <a:gd name="connsiteX2" fmla="*/ 4330110 w 5426208"/>
                <a:gd name="connsiteY2" fmla="*/ 5267389 h 6214938"/>
                <a:gd name="connsiteX3" fmla="*/ 4631881 w 5426208"/>
                <a:gd name="connsiteY3" fmla="*/ 4862403 h 6214938"/>
                <a:gd name="connsiteX4" fmla="*/ 5058626 w 5426208"/>
                <a:gd name="connsiteY4" fmla="*/ 3816178 h 6214938"/>
                <a:gd name="connsiteX5" fmla="*/ 5416844 w 5426208"/>
                <a:gd name="connsiteY5" fmla="*/ 2750949 h 6214938"/>
                <a:gd name="connsiteX6" fmla="*/ 5253752 w 5426208"/>
                <a:gd name="connsiteY6" fmla="*/ 2763149 h 6214938"/>
                <a:gd name="connsiteX7" fmla="*/ 4553133 w 5426208"/>
                <a:gd name="connsiteY7" fmla="*/ 3282666 h 6214938"/>
                <a:gd name="connsiteX8" fmla="*/ 3980892 w 5426208"/>
                <a:gd name="connsiteY8" fmla="*/ 4225819 h 6214938"/>
                <a:gd name="connsiteX9" fmla="*/ 4002122 w 5426208"/>
                <a:gd name="connsiteY9" fmla="*/ 3535721 h 6214938"/>
                <a:gd name="connsiteX10" fmla="*/ 4261463 w 5426208"/>
                <a:gd name="connsiteY10" fmla="*/ 1998507 h 6214938"/>
                <a:gd name="connsiteX11" fmla="*/ 4416873 w 5426208"/>
                <a:gd name="connsiteY11" fmla="*/ 1398967 h 6214938"/>
                <a:gd name="connsiteX12" fmla="*/ 4596120 w 5426208"/>
                <a:gd name="connsiteY12" fmla="*/ 940513 h 6214938"/>
                <a:gd name="connsiteX13" fmla="*/ 4049958 w 5426208"/>
                <a:gd name="connsiteY13" fmla="*/ 1214380 h 6214938"/>
                <a:gd name="connsiteX14" fmla="*/ 3488008 w 5426208"/>
                <a:gd name="connsiteY14" fmla="*/ 2330801 h 6214938"/>
                <a:gd name="connsiteX15" fmla="*/ 3287203 w 5426208"/>
                <a:gd name="connsiteY15" fmla="*/ 3424474 h 6214938"/>
                <a:gd name="connsiteX16" fmla="*/ 3292845 w 5426208"/>
                <a:gd name="connsiteY16" fmla="*/ 4108409 h 6214938"/>
                <a:gd name="connsiteX17" fmla="*/ 3192806 w 5426208"/>
                <a:gd name="connsiteY17" fmla="*/ 3858015 h 6214938"/>
                <a:gd name="connsiteX18" fmla="*/ 3006290 w 5426208"/>
                <a:gd name="connsiteY18" fmla="*/ 2988283 h 6214938"/>
                <a:gd name="connsiteX19" fmla="*/ 2437902 w 5426208"/>
                <a:gd name="connsiteY19" fmla="*/ 1644052 h 6214938"/>
                <a:gd name="connsiteX20" fmla="*/ 2116465 w 5426208"/>
                <a:gd name="connsiteY20" fmla="*/ 857747 h 6214938"/>
                <a:gd name="connsiteX21" fmla="*/ 1976061 w 5426208"/>
                <a:gd name="connsiteY21" fmla="*/ 252846 h 6214938"/>
                <a:gd name="connsiteX22" fmla="*/ 1853512 w 5426208"/>
                <a:gd name="connsiteY22" fmla="*/ 17176 h 6214938"/>
                <a:gd name="connsiteX23" fmla="*/ 1612673 w 5426208"/>
                <a:gd name="connsiteY23" fmla="*/ 683202 h 6214938"/>
                <a:gd name="connsiteX24" fmla="*/ 1504721 w 5426208"/>
                <a:gd name="connsiteY24" fmla="*/ 1431197 h 6214938"/>
                <a:gd name="connsiteX25" fmla="*/ 1919500 w 5426208"/>
                <a:gd name="connsiteY25" fmla="*/ 2760376 h 6214938"/>
                <a:gd name="connsiteX26" fmla="*/ 2511779 w 5426208"/>
                <a:gd name="connsiteY26" fmla="*/ 3928087 h 6214938"/>
                <a:gd name="connsiteX27" fmla="*/ 2507282 w 5426208"/>
                <a:gd name="connsiteY27" fmla="*/ 4094238 h 6214938"/>
                <a:gd name="connsiteX28" fmla="*/ 1259624 w 5426208"/>
                <a:gd name="connsiteY28" fmla="*/ 2581267 h 6214938"/>
                <a:gd name="connsiteX29" fmla="*/ 760003 w 5426208"/>
                <a:gd name="connsiteY29" fmla="*/ 2034512 h 6214938"/>
                <a:gd name="connsiteX30" fmla="*/ 213248 w 5426208"/>
                <a:gd name="connsiteY30" fmla="*/ 1525465 h 6214938"/>
                <a:gd name="connsiteX31" fmla="*/ 213248 w 5426208"/>
                <a:gd name="connsiteY31" fmla="*/ 1657440 h 6214938"/>
                <a:gd name="connsiteX32" fmla="*/ 694015 w 5426208"/>
                <a:gd name="connsiteY32" fmla="*/ 2996046 h 6214938"/>
                <a:gd name="connsiteX33" fmla="*/ 1253280 w 5426208"/>
                <a:gd name="connsiteY33" fmla="*/ 4026006 h 6214938"/>
                <a:gd name="connsiteX34" fmla="*/ 2015715 w 5426208"/>
                <a:gd name="connsiteY34" fmla="*/ 4667308 h 6214938"/>
                <a:gd name="connsiteX35" fmla="*/ 2631307 w 5426208"/>
                <a:gd name="connsiteY35" fmla="*/ 4989761 h 6214938"/>
                <a:gd name="connsiteX36" fmla="*/ 2175214 w 5426208"/>
                <a:gd name="connsiteY36" fmla="*/ 5020564 h 6214938"/>
                <a:gd name="connsiteX37" fmla="*/ 1502268 w 5426208"/>
                <a:gd name="connsiteY37" fmla="*/ 4806531 h 6214938"/>
                <a:gd name="connsiteX38" fmla="*/ 760003 w 5426208"/>
                <a:gd name="connsiteY38" fmla="*/ 4202677 h 6214938"/>
                <a:gd name="connsiteX39" fmla="*/ 260382 w 5426208"/>
                <a:gd name="connsiteY39" fmla="*/ 3307131 h 6214938"/>
                <a:gd name="connsiteX40" fmla="*/ 5859 w 5426208"/>
                <a:gd name="connsiteY40" fmla="*/ 2939485 h 6214938"/>
                <a:gd name="connsiteX41" fmla="*/ 109554 w 5426208"/>
                <a:gd name="connsiteY41" fmla="*/ 3533374 h 6214938"/>
                <a:gd name="connsiteX42" fmla="*/ 420638 w 5426208"/>
                <a:gd name="connsiteY42" fmla="*/ 4937968 h 6214938"/>
                <a:gd name="connsiteX43" fmla="*/ 967661 w 5426208"/>
                <a:gd name="connsiteY43" fmla="*/ 5521419 h 6214938"/>
                <a:gd name="connsiteX44" fmla="*/ 1523574 w 5426208"/>
                <a:gd name="connsiteY44" fmla="*/ 5776953 h 6214938"/>
                <a:gd name="connsiteX45" fmla="*/ 2471273 w 5426208"/>
                <a:gd name="connsiteY45" fmla="*/ 5857105 h 6214938"/>
                <a:gd name="connsiteX46" fmla="*/ 3384948 w 5426208"/>
                <a:gd name="connsiteY46" fmla="*/ 5660579 h 6214938"/>
                <a:gd name="connsiteX47" fmla="*/ 3500869 w 5426208"/>
                <a:gd name="connsiteY47" fmla="*/ 5733720 h 6214938"/>
                <a:gd name="connsiteX48" fmla="*/ 3506134 w 5426208"/>
                <a:gd name="connsiteY48" fmla="*/ 6214938 h 6214938"/>
                <a:gd name="connsiteX0" fmla="*/ 4469964 w 5426208"/>
                <a:gd name="connsiteY0" fmla="*/ 6068032 h 6199767"/>
                <a:gd name="connsiteX1" fmla="*/ 4282215 w 5426208"/>
                <a:gd name="connsiteY1" fmla="*/ 5520277 h 6199767"/>
                <a:gd name="connsiteX2" fmla="*/ 4330110 w 5426208"/>
                <a:gd name="connsiteY2" fmla="*/ 5252218 h 6199767"/>
                <a:gd name="connsiteX3" fmla="*/ 4631881 w 5426208"/>
                <a:gd name="connsiteY3" fmla="*/ 4847232 h 6199767"/>
                <a:gd name="connsiteX4" fmla="*/ 5058626 w 5426208"/>
                <a:gd name="connsiteY4" fmla="*/ 3801007 h 6199767"/>
                <a:gd name="connsiteX5" fmla="*/ 5416844 w 5426208"/>
                <a:gd name="connsiteY5" fmla="*/ 2735778 h 6199767"/>
                <a:gd name="connsiteX6" fmla="*/ 5253752 w 5426208"/>
                <a:gd name="connsiteY6" fmla="*/ 2747978 h 6199767"/>
                <a:gd name="connsiteX7" fmla="*/ 4553133 w 5426208"/>
                <a:gd name="connsiteY7" fmla="*/ 3267495 h 6199767"/>
                <a:gd name="connsiteX8" fmla="*/ 3980892 w 5426208"/>
                <a:gd name="connsiteY8" fmla="*/ 4210648 h 6199767"/>
                <a:gd name="connsiteX9" fmla="*/ 4002122 w 5426208"/>
                <a:gd name="connsiteY9" fmla="*/ 3520550 h 6199767"/>
                <a:gd name="connsiteX10" fmla="*/ 4261463 w 5426208"/>
                <a:gd name="connsiteY10" fmla="*/ 1983336 h 6199767"/>
                <a:gd name="connsiteX11" fmla="*/ 4416873 w 5426208"/>
                <a:gd name="connsiteY11" fmla="*/ 1383796 h 6199767"/>
                <a:gd name="connsiteX12" fmla="*/ 4596120 w 5426208"/>
                <a:gd name="connsiteY12" fmla="*/ 925342 h 6199767"/>
                <a:gd name="connsiteX13" fmla="*/ 4049958 w 5426208"/>
                <a:gd name="connsiteY13" fmla="*/ 1199209 h 6199767"/>
                <a:gd name="connsiteX14" fmla="*/ 3488008 w 5426208"/>
                <a:gd name="connsiteY14" fmla="*/ 2315630 h 6199767"/>
                <a:gd name="connsiteX15" fmla="*/ 3287203 w 5426208"/>
                <a:gd name="connsiteY15" fmla="*/ 3409303 h 6199767"/>
                <a:gd name="connsiteX16" fmla="*/ 3292845 w 5426208"/>
                <a:gd name="connsiteY16" fmla="*/ 4093238 h 6199767"/>
                <a:gd name="connsiteX17" fmla="*/ 3192806 w 5426208"/>
                <a:gd name="connsiteY17" fmla="*/ 3842844 h 6199767"/>
                <a:gd name="connsiteX18" fmla="*/ 3006290 w 5426208"/>
                <a:gd name="connsiteY18" fmla="*/ 2973112 h 6199767"/>
                <a:gd name="connsiteX19" fmla="*/ 2437902 w 5426208"/>
                <a:gd name="connsiteY19" fmla="*/ 1628881 h 6199767"/>
                <a:gd name="connsiteX20" fmla="*/ 2116465 w 5426208"/>
                <a:gd name="connsiteY20" fmla="*/ 842576 h 6199767"/>
                <a:gd name="connsiteX21" fmla="*/ 1945144 w 5426208"/>
                <a:gd name="connsiteY21" fmla="*/ 474671 h 6199767"/>
                <a:gd name="connsiteX22" fmla="*/ 1853512 w 5426208"/>
                <a:gd name="connsiteY22" fmla="*/ 2005 h 6199767"/>
                <a:gd name="connsiteX23" fmla="*/ 1612673 w 5426208"/>
                <a:gd name="connsiteY23" fmla="*/ 668031 h 6199767"/>
                <a:gd name="connsiteX24" fmla="*/ 1504721 w 5426208"/>
                <a:gd name="connsiteY24" fmla="*/ 1416026 h 6199767"/>
                <a:gd name="connsiteX25" fmla="*/ 1919500 w 5426208"/>
                <a:gd name="connsiteY25" fmla="*/ 2745205 h 6199767"/>
                <a:gd name="connsiteX26" fmla="*/ 2511779 w 5426208"/>
                <a:gd name="connsiteY26" fmla="*/ 3912916 h 6199767"/>
                <a:gd name="connsiteX27" fmla="*/ 2507282 w 5426208"/>
                <a:gd name="connsiteY27" fmla="*/ 4079067 h 6199767"/>
                <a:gd name="connsiteX28" fmla="*/ 1259624 w 5426208"/>
                <a:gd name="connsiteY28" fmla="*/ 2566096 h 6199767"/>
                <a:gd name="connsiteX29" fmla="*/ 760003 w 5426208"/>
                <a:gd name="connsiteY29" fmla="*/ 2019341 h 6199767"/>
                <a:gd name="connsiteX30" fmla="*/ 213248 w 5426208"/>
                <a:gd name="connsiteY30" fmla="*/ 1510294 h 6199767"/>
                <a:gd name="connsiteX31" fmla="*/ 213248 w 5426208"/>
                <a:gd name="connsiteY31" fmla="*/ 1642269 h 6199767"/>
                <a:gd name="connsiteX32" fmla="*/ 694015 w 5426208"/>
                <a:gd name="connsiteY32" fmla="*/ 2980875 h 6199767"/>
                <a:gd name="connsiteX33" fmla="*/ 1253280 w 5426208"/>
                <a:gd name="connsiteY33" fmla="*/ 4010835 h 6199767"/>
                <a:gd name="connsiteX34" fmla="*/ 2015715 w 5426208"/>
                <a:gd name="connsiteY34" fmla="*/ 4652137 h 6199767"/>
                <a:gd name="connsiteX35" fmla="*/ 2631307 w 5426208"/>
                <a:gd name="connsiteY35" fmla="*/ 4974590 h 6199767"/>
                <a:gd name="connsiteX36" fmla="*/ 2175214 w 5426208"/>
                <a:gd name="connsiteY36" fmla="*/ 5005393 h 6199767"/>
                <a:gd name="connsiteX37" fmla="*/ 1502268 w 5426208"/>
                <a:gd name="connsiteY37" fmla="*/ 4791360 h 6199767"/>
                <a:gd name="connsiteX38" fmla="*/ 760003 w 5426208"/>
                <a:gd name="connsiteY38" fmla="*/ 4187506 h 6199767"/>
                <a:gd name="connsiteX39" fmla="*/ 260382 w 5426208"/>
                <a:gd name="connsiteY39" fmla="*/ 3291960 h 6199767"/>
                <a:gd name="connsiteX40" fmla="*/ 5859 w 5426208"/>
                <a:gd name="connsiteY40" fmla="*/ 2924314 h 6199767"/>
                <a:gd name="connsiteX41" fmla="*/ 109554 w 5426208"/>
                <a:gd name="connsiteY41" fmla="*/ 3518203 h 6199767"/>
                <a:gd name="connsiteX42" fmla="*/ 420638 w 5426208"/>
                <a:gd name="connsiteY42" fmla="*/ 4922797 h 6199767"/>
                <a:gd name="connsiteX43" fmla="*/ 967661 w 5426208"/>
                <a:gd name="connsiteY43" fmla="*/ 5506248 h 6199767"/>
                <a:gd name="connsiteX44" fmla="*/ 1523574 w 5426208"/>
                <a:gd name="connsiteY44" fmla="*/ 5761782 h 6199767"/>
                <a:gd name="connsiteX45" fmla="*/ 2471273 w 5426208"/>
                <a:gd name="connsiteY45" fmla="*/ 5841934 h 6199767"/>
                <a:gd name="connsiteX46" fmla="*/ 3384948 w 5426208"/>
                <a:gd name="connsiteY46" fmla="*/ 5645408 h 6199767"/>
                <a:gd name="connsiteX47" fmla="*/ 3500869 w 5426208"/>
                <a:gd name="connsiteY47" fmla="*/ 5718549 h 6199767"/>
                <a:gd name="connsiteX48" fmla="*/ 3506134 w 5426208"/>
                <a:gd name="connsiteY48" fmla="*/ 6199767 h 6199767"/>
                <a:gd name="connsiteX0" fmla="*/ 4469964 w 5426208"/>
                <a:gd name="connsiteY0" fmla="*/ 5783028 h 5914763"/>
                <a:gd name="connsiteX1" fmla="*/ 4282215 w 5426208"/>
                <a:gd name="connsiteY1" fmla="*/ 5235273 h 5914763"/>
                <a:gd name="connsiteX2" fmla="*/ 4330110 w 5426208"/>
                <a:gd name="connsiteY2" fmla="*/ 4967214 h 5914763"/>
                <a:gd name="connsiteX3" fmla="*/ 4631881 w 5426208"/>
                <a:gd name="connsiteY3" fmla="*/ 4562228 h 5914763"/>
                <a:gd name="connsiteX4" fmla="*/ 5058626 w 5426208"/>
                <a:gd name="connsiteY4" fmla="*/ 3516003 h 5914763"/>
                <a:gd name="connsiteX5" fmla="*/ 5416844 w 5426208"/>
                <a:gd name="connsiteY5" fmla="*/ 2450774 h 5914763"/>
                <a:gd name="connsiteX6" fmla="*/ 5253752 w 5426208"/>
                <a:gd name="connsiteY6" fmla="*/ 2462974 h 5914763"/>
                <a:gd name="connsiteX7" fmla="*/ 4553133 w 5426208"/>
                <a:gd name="connsiteY7" fmla="*/ 2982491 h 5914763"/>
                <a:gd name="connsiteX8" fmla="*/ 3980892 w 5426208"/>
                <a:gd name="connsiteY8" fmla="*/ 3925644 h 5914763"/>
                <a:gd name="connsiteX9" fmla="*/ 4002122 w 5426208"/>
                <a:gd name="connsiteY9" fmla="*/ 3235546 h 5914763"/>
                <a:gd name="connsiteX10" fmla="*/ 4261463 w 5426208"/>
                <a:gd name="connsiteY10" fmla="*/ 1698332 h 5914763"/>
                <a:gd name="connsiteX11" fmla="*/ 4416873 w 5426208"/>
                <a:gd name="connsiteY11" fmla="*/ 1098792 h 5914763"/>
                <a:gd name="connsiteX12" fmla="*/ 4596120 w 5426208"/>
                <a:gd name="connsiteY12" fmla="*/ 640338 h 5914763"/>
                <a:gd name="connsiteX13" fmla="*/ 4049958 w 5426208"/>
                <a:gd name="connsiteY13" fmla="*/ 914205 h 5914763"/>
                <a:gd name="connsiteX14" fmla="*/ 3488008 w 5426208"/>
                <a:gd name="connsiteY14" fmla="*/ 2030626 h 5914763"/>
                <a:gd name="connsiteX15" fmla="*/ 3287203 w 5426208"/>
                <a:gd name="connsiteY15" fmla="*/ 3124299 h 5914763"/>
                <a:gd name="connsiteX16" fmla="*/ 3292845 w 5426208"/>
                <a:gd name="connsiteY16" fmla="*/ 3808234 h 5914763"/>
                <a:gd name="connsiteX17" fmla="*/ 3192806 w 5426208"/>
                <a:gd name="connsiteY17" fmla="*/ 3557840 h 5914763"/>
                <a:gd name="connsiteX18" fmla="*/ 3006290 w 5426208"/>
                <a:gd name="connsiteY18" fmla="*/ 2688108 h 5914763"/>
                <a:gd name="connsiteX19" fmla="*/ 2437902 w 5426208"/>
                <a:gd name="connsiteY19" fmla="*/ 1343877 h 5914763"/>
                <a:gd name="connsiteX20" fmla="*/ 2116465 w 5426208"/>
                <a:gd name="connsiteY20" fmla="*/ 557572 h 5914763"/>
                <a:gd name="connsiteX21" fmla="*/ 1945144 w 5426208"/>
                <a:gd name="connsiteY21" fmla="*/ 189667 h 5914763"/>
                <a:gd name="connsiteX22" fmla="*/ 1791527 w 5426208"/>
                <a:gd name="connsiteY22" fmla="*/ 5193 h 5914763"/>
                <a:gd name="connsiteX23" fmla="*/ 1612673 w 5426208"/>
                <a:gd name="connsiteY23" fmla="*/ 383027 h 5914763"/>
                <a:gd name="connsiteX24" fmla="*/ 1504721 w 5426208"/>
                <a:gd name="connsiteY24" fmla="*/ 1131022 h 5914763"/>
                <a:gd name="connsiteX25" fmla="*/ 1919500 w 5426208"/>
                <a:gd name="connsiteY25" fmla="*/ 2460201 h 5914763"/>
                <a:gd name="connsiteX26" fmla="*/ 2511779 w 5426208"/>
                <a:gd name="connsiteY26" fmla="*/ 3627912 h 5914763"/>
                <a:gd name="connsiteX27" fmla="*/ 2507282 w 5426208"/>
                <a:gd name="connsiteY27" fmla="*/ 3794063 h 5914763"/>
                <a:gd name="connsiteX28" fmla="*/ 1259624 w 5426208"/>
                <a:gd name="connsiteY28" fmla="*/ 2281092 h 5914763"/>
                <a:gd name="connsiteX29" fmla="*/ 760003 w 5426208"/>
                <a:gd name="connsiteY29" fmla="*/ 1734337 h 5914763"/>
                <a:gd name="connsiteX30" fmla="*/ 213248 w 5426208"/>
                <a:gd name="connsiteY30" fmla="*/ 1225290 h 5914763"/>
                <a:gd name="connsiteX31" fmla="*/ 213248 w 5426208"/>
                <a:gd name="connsiteY31" fmla="*/ 1357265 h 5914763"/>
                <a:gd name="connsiteX32" fmla="*/ 694015 w 5426208"/>
                <a:gd name="connsiteY32" fmla="*/ 2695871 h 5914763"/>
                <a:gd name="connsiteX33" fmla="*/ 1253280 w 5426208"/>
                <a:gd name="connsiteY33" fmla="*/ 3725831 h 5914763"/>
                <a:gd name="connsiteX34" fmla="*/ 2015715 w 5426208"/>
                <a:gd name="connsiteY34" fmla="*/ 4367133 h 5914763"/>
                <a:gd name="connsiteX35" fmla="*/ 2631307 w 5426208"/>
                <a:gd name="connsiteY35" fmla="*/ 4689586 h 5914763"/>
                <a:gd name="connsiteX36" fmla="*/ 2175214 w 5426208"/>
                <a:gd name="connsiteY36" fmla="*/ 4720389 h 5914763"/>
                <a:gd name="connsiteX37" fmla="*/ 1502268 w 5426208"/>
                <a:gd name="connsiteY37" fmla="*/ 4506356 h 5914763"/>
                <a:gd name="connsiteX38" fmla="*/ 760003 w 5426208"/>
                <a:gd name="connsiteY38" fmla="*/ 3902502 h 5914763"/>
                <a:gd name="connsiteX39" fmla="*/ 260382 w 5426208"/>
                <a:gd name="connsiteY39" fmla="*/ 3006956 h 5914763"/>
                <a:gd name="connsiteX40" fmla="*/ 5859 w 5426208"/>
                <a:gd name="connsiteY40" fmla="*/ 2639310 h 5914763"/>
                <a:gd name="connsiteX41" fmla="*/ 109554 w 5426208"/>
                <a:gd name="connsiteY41" fmla="*/ 3233199 h 5914763"/>
                <a:gd name="connsiteX42" fmla="*/ 420638 w 5426208"/>
                <a:gd name="connsiteY42" fmla="*/ 4637793 h 5914763"/>
                <a:gd name="connsiteX43" fmla="*/ 967661 w 5426208"/>
                <a:gd name="connsiteY43" fmla="*/ 5221244 h 5914763"/>
                <a:gd name="connsiteX44" fmla="*/ 1523574 w 5426208"/>
                <a:gd name="connsiteY44" fmla="*/ 5476778 h 5914763"/>
                <a:gd name="connsiteX45" fmla="*/ 2471273 w 5426208"/>
                <a:gd name="connsiteY45" fmla="*/ 5556930 h 5914763"/>
                <a:gd name="connsiteX46" fmla="*/ 3384948 w 5426208"/>
                <a:gd name="connsiteY46" fmla="*/ 5360404 h 5914763"/>
                <a:gd name="connsiteX47" fmla="*/ 3500869 w 5426208"/>
                <a:gd name="connsiteY47" fmla="*/ 5433545 h 5914763"/>
                <a:gd name="connsiteX48" fmla="*/ 3506134 w 5426208"/>
                <a:gd name="connsiteY48" fmla="*/ 5914763 h 5914763"/>
                <a:gd name="connsiteX0" fmla="*/ 4469964 w 5426208"/>
                <a:gd name="connsiteY0" fmla="*/ 5781273 h 5913008"/>
                <a:gd name="connsiteX1" fmla="*/ 4282215 w 5426208"/>
                <a:gd name="connsiteY1" fmla="*/ 5233518 h 5913008"/>
                <a:gd name="connsiteX2" fmla="*/ 4330110 w 5426208"/>
                <a:gd name="connsiteY2" fmla="*/ 4965459 h 5913008"/>
                <a:gd name="connsiteX3" fmla="*/ 4631881 w 5426208"/>
                <a:gd name="connsiteY3" fmla="*/ 4560473 h 5913008"/>
                <a:gd name="connsiteX4" fmla="*/ 5058626 w 5426208"/>
                <a:gd name="connsiteY4" fmla="*/ 3514248 h 5913008"/>
                <a:gd name="connsiteX5" fmla="*/ 5416844 w 5426208"/>
                <a:gd name="connsiteY5" fmla="*/ 2449019 h 5913008"/>
                <a:gd name="connsiteX6" fmla="*/ 5253752 w 5426208"/>
                <a:gd name="connsiteY6" fmla="*/ 2461219 h 5913008"/>
                <a:gd name="connsiteX7" fmla="*/ 4553133 w 5426208"/>
                <a:gd name="connsiteY7" fmla="*/ 2980736 h 5913008"/>
                <a:gd name="connsiteX8" fmla="*/ 3980892 w 5426208"/>
                <a:gd name="connsiteY8" fmla="*/ 3923889 h 5913008"/>
                <a:gd name="connsiteX9" fmla="*/ 4002122 w 5426208"/>
                <a:gd name="connsiteY9" fmla="*/ 3233791 h 5913008"/>
                <a:gd name="connsiteX10" fmla="*/ 4261463 w 5426208"/>
                <a:gd name="connsiteY10" fmla="*/ 1696577 h 5913008"/>
                <a:gd name="connsiteX11" fmla="*/ 4416873 w 5426208"/>
                <a:gd name="connsiteY11" fmla="*/ 1097037 h 5913008"/>
                <a:gd name="connsiteX12" fmla="*/ 4596120 w 5426208"/>
                <a:gd name="connsiteY12" fmla="*/ 638583 h 5913008"/>
                <a:gd name="connsiteX13" fmla="*/ 4049958 w 5426208"/>
                <a:gd name="connsiteY13" fmla="*/ 912450 h 5913008"/>
                <a:gd name="connsiteX14" fmla="*/ 3488008 w 5426208"/>
                <a:gd name="connsiteY14" fmla="*/ 2028871 h 5913008"/>
                <a:gd name="connsiteX15" fmla="*/ 3287203 w 5426208"/>
                <a:gd name="connsiteY15" fmla="*/ 3122544 h 5913008"/>
                <a:gd name="connsiteX16" fmla="*/ 3292845 w 5426208"/>
                <a:gd name="connsiteY16" fmla="*/ 3806479 h 5913008"/>
                <a:gd name="connsiteX17" fmla="*/ 3192806 w 5426208"/>
                <a:gd name="connsiteY17" fmla="*/ 3556085 h 5913008"/>
                <a:gd name="connsiteX18" fmla="*/ 3006290 w 5426208"/>
                <a:gd name="connsiteY18" fmla="*/ 2686353 h 5913008"/>
                <a:gd name="connsiteX19" fmla="*/ 2437902 w 5426208"/>
                <a:gd name="connsiteY19" fmla="*/ 1342122 h 5913008"/>
                <a:gd name="connsiteX20" fmla="*/ 2116465 w 5426208"/>
                <a:gd name="connsiteY20" fmla="*/ 555817 h 5913008"/>
                <a:gd name="connsiteX21" fmla="*/ 1934158 w 5426208"/>
                <a:gd name="connsiteY21" fmla="*/ 214606 h 5913008"/>
                <a:gd name="connsiteX22" fmla="*/ 1791527 w 5426208"/>
                <a:gd name="connsiteY22" fmla="*/ 3438 h 5913008"/>
                <a:gd name="connsiteX23" fmla="*/ 1612673 w 5426208"/>
                <a:gd name="connsiteY23" fmla="*/ 381272 h 5913008"/>
                <a:gd name="connsiteX24" fmla="*/ 1504721 w 5426208"/>
                <a:gd name="connsiteY24" fmla="*/ 1129267 h 5913008"/>
                <a:gd name="connsiteX25" fmla="*/ 1919500 w 5426208"/>
                <a:gd name="connsiteY25" fmla="*/ 2458446 h 5913008"/>
                <a:gd name="connsiteX26" fmla="*/ 2511779 w 5426208"/>
                <a:gd name="connsiteY26" fmla="*/ 3626157 h 5913008"/>
                <a:gd name="connsiteX27" fmla="*/ 2507282 w 5426208"/>
                <a:gd name="connsiteY27" fmla="*/ 3792308 h 5913008"/>
                <a:gd name="connsiteX28" fmla="*/ 1259624 w 5426208"/>
                <a:gd name="connsiteY28" fmla="*/ 2279337 h 5913008"/>
                <a:gd name="connsiteX29" fmla="*/ 760003 w 5426208"/>
                <a:gd name="connsiteY29" fmla="*/ 1732582 h 5913008"/>
                <a:gd name="connsiteX30" fmla="*/ 213248 w 5426208"/>
                <a:gd name="connsiteY30" fmla="*/ 1223535 h 5913008"/>
                <a:gd name="connsiteX31" fmla="*/ 213248 w 5426208"/>
                <a:gd name="connsiteY31" fmla="*/ 1355510 h 5913008"/>
                <a:gd name="connsiteX32" fmla="*/ 694015 w 5426208"/>
                <a:gd name="connsiteY32" fmla="*/ 2694116 h 5913008"/>
                <a:gd name="connsiteX33" fmla="*/ 1253280 w 5426208"/>
                <a:gd name="connsiteY33" fmla="*/ 3724076 h 5913008"/>
                <a:gd name="connsiteX34" fmla="*/ 2015715 w 5426208"/>
                <a:gd name="connsiteY34" fmla="*/ 4365378 h 5913008"/>
                <a:gd name="connsiteX35" fmla="*/ 2631307 w 5426208"/>
                <a:gd name="connsiteY35" fmla="*/ 4687831 h 5913008"/>
                <a:gd name="connsiteX36" fmla="*/ 2175214 w 5426208"/>
                <a:gd name="connsiteY36" fmla="*/ 4718634 h 5913008"/>
                <a:gd name="connsiteX37" fmla="*/ 1502268 w 5426208"/>
                <a:gd name="connsiteY37" fmla="*/ 4504601 h 5913008"/>
                <a:gd name="connsiteX38" fmla="*/ 760003 w 5426208"/>
                <a:gd name="connsiteY38" fmla="*/ 3900747 h 5913008"/>
                <a:gd name="connsiteX39" fmla="*/ 260382 w 5426208"/>
                <a:gd name="connsiteY39" fmla="*/ 3005201 h 5913008"/>
                <a:gd name="connsiteX40" fmla="*/ 5859 w 5426208"/>
                <a:gd name="connsiteY40" fmla="*/ 2637555 h 5913008"/>
                <a:gd name="connsiteX41" fmla="*/ 109554 w 5426208"/>
                <a:gd name="connsiteY41" fmla="*/ 3231444 h 5913008"/>
                <a:gd name="connsiteX42" fmla="*/ 420638 w 5426208"/>
                <a:gd name="connsiteY42" fmla="*/ 4636038 h 5913008"/>
                <a:gd name="connsiteX43" fmla="*/ 967661 w 5426208"/>
                <a:gd name="connsiteY43" fmla="*/ 5219489 h 5913008"/>
                <a:gd name="connsiteX44" fmla="*/ 1523574 w 5426208"/>
                <a:gd name="connsiteY44" fmla="*/ 5475023 h 5913008"/>
                <a:gd name="connsiteX45" fmla="*/ 2471273 w 5426208"/>
                <a:gd name="connsiteY45" fmla="*/ 5555175 h 5913008"/>
                <a:gd name="connsiteX46" fmla="*/ 3384948 w 5426208"/>
                <a:gd name="connsiteY46" fmla="*/ 5358649 h 5913008"/>
                <a:gd name="connsiteX47" fmla="*/ 3500869 w 5426208"/>
                <a:gd name="connsiteY47" fmla="*/ 5431790 h 5913008"/>
                <a:gd name="connsiteX48" fmla="*/ 3506134 w 5426208"/>
                <a:gd name="connsiteY48" fmla="*/ 5913008 h 5913008"/>
                <a:gd name="connsiteX0" fmla="*/ 4469964 w 5426208"/>
                <a:gd name="connsiteY0" fmla="*/ 5823370 h 5955105"/>
                <a:gd name="connsiteX1" fmla="*/ 4282215 w 5426208"/>
                <a:gd name="connsiteY1" fmla="*/ 5275615 h 5955105"/>
                <a:gd name="connsiteX2" fmla="*/ 4330110 w 5426208"/>
                <a:gd name="connsiteY2" fmla="*/ 5007556 h 5955105"/>
                <a:gd name="connsiteX3" fmla="*/ 4631881 w 5426208"/>
                <a:gd name="connsiteY3" fmla="*/ 4602570 h 5955105"/>
                <a:gd name="connsiteX4" fmla="*/ 5058626 w 5426208"/>
                <a:gd name="connsiteY4" fmla="*/ 3556345 h 5955105"/>
                <a:gd name="connsiteX5" fmla="*/ 5416844 w 5426208"/>
                <a:gd name="connsiteY5" fmla="*/ 2491116 h 5955105"/>
                <a:gd name="connsiteX6" fmla="*/ 5253752 w 5426208"/>
                <a:gd name="connsiteY6" fmla="*/ 2503316 h 5955105"/>
                <a:gd name="connsiteX7" fmla="*/ 4553133 w 5426208"/>
                <a:gd name="connsiteY7" fmla="*/ 3022833 h 5955105"/>
                <a:gd name="connsiteX8" fmla="*/ 3980892 w 5426208"/>
                <a:gd name="connsiteY8" fmla="*/ 3965986 h 5955105"/>
                <a:gd name="connsiteX9" fmla="*/ 4002122 w 5426208"/>
                <a:gd name="connsiteY9" fmla="*/ 3275888 h 5955105"/>
                <a:gd name="connsiteX10" fmla="*/ 4261463 w 5426208"/>
                <a:gd name="connsiteY10" fmla="*/ 1738674 h 5955105"/>
                <a:gd name="connsiteX11" fmla="*/ 4416873 w 5426208"/>
                <a:gd name="connsiteY11" fmla="*/ 1139134 h 5955105"/>
                <a:gd name="connsiteX12" fmla="*/ 4596120 w 5426208"/>
                <a:gd name="connsiteY12" fmla="*/ 680680 h 5955105"/>
                <a:gd name="connsiteX13" fmla="*/ 4049958 w 5426208"/>
                <a:gd name="connsiteY13" fmla="*/ 954547 h 5955105"/>
                <a:gd name="connsiteX14" fmla="*/ 3488008 w 5426208"/>
                <a:gd name="connsiteY14" fmla="*/ 2070968 h 5955105"/>
                <a:gd name="connsiteX15" fmla="*/ 3287203 w 5426208"/>
                <a:gd name="connsiteY15" fmla="*/ 3164641 h 5955105"/>
                <a:gd name="connsiteX16" fmla="*/ 3292845 w 5426208"/>
                <a:gd name="connsiteY16" fmla="*/ 3848576 h 5955105"/>
                <a:gd name="connsiteX17" fmla="*/ 3192806 w 5426208"/>
                <a:gd name="connsiteY17" fmla="*/ 3598182 h 5955105"/>
                <a:gd name="connsiteX18" fmla="*/ 3006290 w 5426208"/>
                <a:gd name="connsiteY18" fmla="*/ 2728450 h 5955105"/>
                <a:gd name="connsiteX19" fmla="*/ 2437902 w 5426208"/>
                <a:gd name="connsiteY19" fmla="*/ 1384219 h 5955105"/>
                <a:gd name="connsiteX20" fmla="*/ 2116465 w 5426208"/>
                <a:gd name="connsiteY20" fmla="*/ 597914 h 5955105"/>
                <a:gd name="connsiteX21" fmla="*/ 1934158 w 5426208"/>
                <a:gd name="connsiteY21" fmla="*/ 256703 h 5955105"/>
                <a:gd name="connsiteX22" fmla="*/ 1791527 w 5426208"/>
                <a:gd name="connsiteY22" fmla="*/ 45535 h 5955105"/>
                <a:gd name="connsiteX23" fmla="*/ 1504721 w 5426208"/>
                <a:gd name="connsiteY23" fmla="*/ 1171364 h 5955105"/>
                <a:gd name="connsiteX24" fmla="*/ 1919500 w 5426208"/>
                <a:gd name="connsiteY24" fmla="*/ 2500543 h 5955105"/>
                <a:gd name="connsiteX25" fmla="*/ 2511779 w 5426208"/>
                <a:gd name="connsiteY25" fmla="*/ 3668254 h 5955105"/>
                <a:gd name="connsiteX26" fmla="*/ 2507282 w 5426208"/>
                <a:gd name="connsiteY26" fmla="*/ 3834405 h 5955105"/>
                <a:gd name="connsiteX27" fmla="*/ 1259624 w 5426208"/>
                <a:gd name="connsiteY27" fmla="*/ 2321434 h 5955105"/>
                <a:gd name="connsiteX28" fmla="*/ 760003 w 5426208"/>
                <a:gd name="connsiteY28" fmla="*/ 1774679 h 5955105"/>
                <a:gd name="connsiteX29" fmla="*/ 213248 w 5426208"/>
                <a:gd name="connsiteY29" fmla="*/ 1265632 h 5955105"/>
                <a:gd name="connsiteX30" fmla="*/ 213248 w 5426208"/>
                <a:gd name="connsiteY30" fmla="*/ 1397607 h 5955105"/>
                <a:gd name="connsiteX31" fmla="*/ 694015 w 5426208"/>
                <a:gd name="connsiteY31" fmla="*/ 2736213 h 5955105"/>
                <a:gd name="connsiteX32" fmla="*/ 1253280 w 5426208"/>
                <a:gd name="connsiteY32" fmla="*/ 3766173 h 5955105"/>
                <a:gd name="connsiteX33" fmla="*/ 2015715 w 5426208"/>
                <a:gd name="connsiteY33" fmla="*/ 4407475 h 5955105"/>
                <a:gd name="connsiteX34" fmla="*/ 2631307 w 5426208"/>
                <a:gd name="connsiteY34" fmla="*/ 4729928 h 5955105"/>
                <a:gd name="connsiteX35" fmla="*/ 2175214 w 5426208"/>
                <a:gd name="connsiteY35" fmla="*/ 4760731 h 5955105"/>
                <a:gd name="connsiteX36" fmla="*/ 1502268 w 5426208"/>
                <a:gd name="connsiteY36" fmla="*/ 4546698 h 5955105"/>
                <a:gd name="connsiteX37" fmla="*/ 760003 w 5426208"/>
                <a:gd name="connsiteY37" fmla="*/ 3942844 h 5955105"/>
                <a:gd name="connsiteX38" fmla="*/ 260382 w 5426208"/>
                <a:gd name="connsiteY38" fmla="*/ 3047298 h 5955105"/>
                <a:gd name="connsiteX39" fmla="*/ 5859 w 5426208"/>
                <a:gd name="connsiteY39" fmla="*/ 2679652 h 5955105"/>
                <a:gd name="connsiteX40" fmla="*/ 109554 w 5426208"/>
                <a:gd name="connsiteY40" fmla="*/ 3273541 h 5955105"/>
                <a:gd name="connsiteX41" fmla="*/ 420638 w 5426208"/>
                <a:gd name="connsiteY41" fmla="*/ 4678135 h 5955105"/>
                <a:gd name="connsiteX42" fmla="*/ 967661 w 5426208"/>
                <a:gd name="connsiteY42" fmla="*/ 5261586 h 5955105"/>
                <a:gd name="connsiteX43" fmla="*/ 1523574 w 5426208"/>
                <a:gd name="connsiteY43" fmla="*/ 5517120 h 5955105"/>
                <a:gd name="connsiteX44" fmla="*/ 2471273 w 5426208"/>
                <a:gd name="connsiteY44" fmla="*/ 5597272 h 5955105"/>
                <a:gd name="connsiteX45" fmla="*/ 3384948 w 5426208"/>
                <a:gd name="connsiteY45" fmla="*/ 5400746 h 5955105"/>
                <a:gd name="connsiteX46" fmla="*/ 3500869 w 5426208"/>
                <a:gd name="connsiteY46" fmla="*/ 5473887 h 5955105"/>
                <a:gd name="connsiteX47" fmla="*/ 3506134 w 5426208"/>
                <a:gd name="connsiteY47" fmla="*/ 5955105 h 5955105"/>
                <a:gd name="connsiteX0" fmla="*/ 4469964 w 5426208"/>
                <a:gd name="connsiteY0" fmla="*/ 5830286 h 5962021"/>
                <a:gd name="connsiteX1" fmla="*/ 4282215 w 5426208"/>
                <a:gd name="connsiteY1" fmla="*/ 5282531 h 5962021"/>
                <a:gd name="connsiteX2" fmla="*/ 4330110 w 5426208"/>
                <a:gd name="connsiteY2" fmla="*/ 5014472 h 5962021"/>
                <a:gd name="connsiteX3" fmla="*/ 4631881 w 5426208"/>
                <a:gd name="connsiteY3" fmla="*/ 4609486 h 5962021"/>
                <a:gd name="connsiteX4" fmla="*/ 5058626 w 5426208"/>
                <a:gd name="connsiteY4" fmla="*/ 3563261 h 5962021"/>
                <a:gd name="connsiteX5" fmla="*/ 5416844 w 5426208"/>
                <a:gd name="connsiteY5" fmla="*/ 2498032 h 5962021"/>
                <a:gd name="connsiteX6" fmla="*/ 5253752 w 5426208"/>
                <a:gd name="connsiteY6" fmla="*/ 2510232 h 5962021"/>
                <a:gd name="connsiteX7" fmla="*/ 4553133 w 5426208"/>
                <a:gd name="connsiteY7" fmla="*/ 3029749 h 5962021"/>
                <a:gd name="connsiteX8" fmla="*/ 3980892 w 5426208"/>
                <a:gd name="connsiteY8" fmla="*/ 3972902 h 5962021"/>
                <a:gd name="connsiteX9" fmla="*/ 4002122 w 5426208"/>
                <a:gd name="connsiteY9" fmla="*/ 3282804 h 5962021"/>
                <a:gd name="connsiteX10" fmla="*/ 4261463 w 5426208"/>
                <a:gd name="connsiteY10" fmla="*/ 1745590 h 5962021"/>
                <a:gd name="connsiteX11" fmla="*/ 4416873 w 5426208"/>
                <a:gd name="connsiteY11" fmla="*/ 1146050 h 5962021"/>
                <a:gd name="connsiteX12" fmla="*/ 4596120 w 5426208"/>
                <a:gd name="connsiteY12" fmla="*/ 687596 h 5962021"/>
                <a:gd name="connsiteX13" fmla="*/ 4049958 w 5426208"/>
                <a:gd name="connsiteY13" fmla="*/ 961463 h 5962021"/>
                <a:gd name="connsiteX14" fmla="*/ 3488008 w 5426208"/>
                <a:gd name="connsiteY14" fmla="*/ 2077884 h 5962021"/>
                <a:gd name="connsiteX15" fmla="*/ 3287203 w 5426208"/>
                <a:gd name="connsiteY15" fmla="*/ 3171557 h 5962021"/>
                <a:gd name="connsiteX16" fmla="*/ 3292845 w 5426208"/>
                <a:gd name="connsiteY16" fmla="*/ 3855492 h 5962021"/>
                <a:gd name="connsiteX17" fmla="*/ 3192806 w 5426208"/>
                <a:gd name="connsiteY17" fmla="*/ 3605098 h 5962021"/>
                <a:gd name="connsiteX18" fmla="*/ 3006290 w 5426208"/>
                <a:gd name="connsiteY18" fmla="*/ 2735366 h 5962021"/>
                <a:gd name="connsiteX19" fmla="*/ 2437902 w 5426208"/>
                <a:gd name="connsiteY19" fmla="*/ 1391135 h 5962021"/>
                <a:gd name="connsiteX20" fmla="*/ 2116465 w 5426208"/>
                <a:gd name="connsiteY20" fmla="*/ 604830 h 5962021"/>
                <a:gd name="connsiteX21" fmla="*/ 1934158 w 5426208"/>
                <a:gd name="connsiteY21" fmla="*/ 263619 h 5962021"/>
                <a:gd name="connsiteX22" fmla="*/ 1759700 w 5426208"/>
                <a:gd name="connsiteY22" fmla="*/ 44801 h 5962021"/>
                <a:gd name="connsiteX23" fmla="*/ 1504721 w 5426208"/>
                <a:gd name="connsiteY23" fmla="*/ 1178280 h 5962021"/>
                <a:gd name="connsiteX24" fmla="*/ 1919500 w 5426208"/>
                <a:gd name="connsiteY24" fmla="*/ 2507459 h 5962021"/>
                <a:gd name="connsiteX25" fmla="*/ 2511779 w 5426208"/>
                <a:gd name="connsiteY25" fmla="*/ 3675170 h 5962021"/>
                <a:gd name="connsiteX26" fmla="*/ 2507282 w 5426208"/>
                <a:gd name="connsiteY26" fmla="*/ 3841321 h 5962021"/>
                <a:gd name="connsiteX27" fmla="*/ 1259624 w 5426208"/>
                <a:gd name="connsiteY27" fmla="*/ 2328350 h 5962021"/>
                <a:gd name="connsiteX28" fmla="*/ 760003 w 5426208"/>
                <a:gd name="connsiteY28" fmla="*/ 1781595 h 5962021"/>
                <a:gd name="connsiteX29" fmla="*/ 213248 w 5426208"/>
                <a:gd name="connsiteY29" fmla="*/ 1272548 h 5962021"/>
                <a:gd name="connsiteX30" fmla="*/ 213248 w 5426208"/>
                <a:gd name="connsiteY30" fmla="*/ 1404523 h 5962021"/>
                <a:gd name="connsiteX31" fmla="*/ 694015 w 5426208"/>
                <a:gd name="connsiteY31" fmla="*/ 2743129 h 5962021"/>
                <a:gd name="connsiteX32" fmla="*/ 1253280 w 5426208"/>
                <a:gd name="connsiteY32" fmla="*/ 3773089 h 5962021"/>
                <a:gd name="connsiteX33" fmla="*/ 2015715 w 5426208"/>
                <a:gd name="connsiteY33" fmla="*/ 4414391 h 5962021"/>
                <a:gd name="connsiteX34" fmla="*/ 2631307 w 5426208"/>
                <a:gd name="connsiteY34" fmla="*/ 4736844 h 5962021"/>
                <a:gd name="connsiteX35" fmla="*/ 2175214 w 5426208"/>
                <a:gd name="connsiteY35" fmla="*/ 4767647 h 5962021"/>
                <a:gd name="connsiteX36" fmla="*/ 1502268 w 5426208"/>
                <a:gd name="connsiteY36" fmla="*/ 4553614 h 5962021"/>
                <a:gd name="connsiteX37" fmla="*/ 760003 w 5426208"/>
                <a:gd name="connsiteY37" fmla="*/ 3949760 h 5962021"/>
                <a:gd name="connsiteX38" fmla="*/ 260382 w 5426208"/>
                <a:gd name="connsiteY38" fmla="*/ 3054214 h 5962021"/>
                <a:gd name="connsiteX39" fmla="*/ 5859 w 5426208"/>
                <a:gd name="connsiteY39" fmla="*/ 2686568 h 5962021"/>
                <a:gd name="connsiteX40" fmla="*/ 109554 w 5426208"/>
                <a:gd name="connsiteY40" fmla="*/ 3280457 h 5962021"/>
                <a:gd name="connsiteX41" fmla="*/ 420638 w 5426208"/>
                <a:gd name="connsiteY41" fmla="*/ 4685051 h 5962021"/>
                <a:gd name="connsiteX42" fmla="*/ 967661 w 5426208"/>
                <a:gd name="connsiteY42" fmla="*/ 5268502 h 5962021"/>
                <a:gd name="connsiteX43" fmla="*/ 1523574 w 5426208"/>
                <a:gd name="connsiteY43" fmla="*/ 5524036 h 5962021"/>
                <a:gd name="connsiteX44" fmla="*/ 2471273 w 5426208"/>
                <a:gd name="connsiteY44" fmla="*/ 5604188 h 5962021"/>
                <a:gd name="connsiteX45" fmla="*/ 3384948 w 5426208"/>
                <a:gd name="connsiteY45" fmla="*/ 5407662 h 5962021"/>
                <a:gd name="connsiteX46" fmla="*/ 3500869 w 5426208"/>
                <a:gd name="connsiteY46" fmla="*/ 5480803 h 5962021"/>
                <a:gd name="connsiteX47" fmla="*/ 3506134 w 5426208"/>
                <a:gd name="connsiteY47" fmla="*/ 5962021 h 5962021"/>
                <a:gd name="connsiteX0" fmla="*/ 4469964 w 5426208"/>
                <a:gd name="connsiteY0" fmla="*/ 5848022 h 5979757"/>
                <a:gd name="connsiteX1" fmla="*/ 4282215 w 5426208"/>
                <a:gd name="connsiteY1" fmla="*/ 5300267 h 5979757"/>
                <a:gd name="connsiteX2" fmla="*/ 4330110 w 5426208"/>
                <a:gd name="connsiteY2" fmla="*/ 5032208 h 5979757"/>
                <a:gd name="connsiteX3" fmla="*/ 4631881 w 5426208"/>
                <a:gd name="connsiteY3" fmla="*/ 4627222 h 5979757"/>
                <a:gd name="connsiteX4" fmla="*/ 5058626 w 5426208"/>
                <a:gd name="connsiteY4" fmla="*/ 3580997 h 5979757"/>
                <a:gd name="connsiteX5" fmla="*/ 5416844 w 5426208"/>
                <a:gd name="connsiteY5" fmla="*/ 2515768 h 5979757"/>
                <a:gd name="connsiteX6" fmla="*/ 5253752 w 5426208"/>
                <a:gd name="connsiteY6" fmla="*/ 2527968 h 5979757"/>
                <a:gd name="connsiteX7" fmla="*/ 4553133 w 5426208"/>
                <a:gd name="connsiteY7" fmla="*/ 3047485 h 5979757"/>
                <a:gd name="connsiteX8" fmla="*/ 3980892 w 5426208"/>
                <a:gd name="connsiteY8" fmla="*/ 3990638 h 5979757"/>
                <a:gd name="connsiteX9" fmla="*/ 4002122 w 5426208"/>
                <a:gd name="connsiteY9" fmla="*/ 3300540 h 5979757"/>
                <a:gd name="connsiteX10" fmla="*/ 4261463 w 5426208"/>
                <a:gd name="connsiteY10" fmla="*/ 1763326 h 5979757"/>
                <a:gd name="connsiteX11" fmla="*/ 4416873 w 5426208"/>
                <a:gd name="connsiteY11" fmla="*/ 1163786 h 5979757"/>
                <a:gd name="connsiteX12" fmla="*/ 4596120 w 5426208"/>
                <a:gd name="connsiteY12" fmla="*/ 705332 h 5979757"/>
                <a:gd name="connsiteX13" fmla="*/ 4049958 w 5426208"/>
                <a:gd name="connsiteY13" fmla="*/ 979199 h 5979757"/>
                <a:gd name="connsiteX14" fmla="*/ 3488008 w 5426208"/>
                <a:gd name="connsiteY14" fmla="*/ 2095620 h 5979757"/>
                <a:gd name="connsiteX15" fmla="*/ 3287203 w 5426208"/>
                <a:gd name="connsiteY15" fmla="*/ 3189293 h 5979757"/>
                <a:gd name="connsiteX16" fmla="*/ 3292845 w 5426208"/>
                <a:gd name="connsiteY16" fmla="*/ 3873228 h 5979757"/>
                <a:gd name="connsiteX17" fmla="*/ 3192806 w 5426208"/>
                <a:gd name="connsiteY17" fmla="*/ 3622834 h 5979757"/>
                <a:gd name="connsiteX18" fmla="*/ 3006290 w 5426208"/>
                <a:gd name="connsiteY18" fmla="*/ 2753102 h 5979757"/>
                <a:gd name="connsiteX19" fmla="*/ 2437902 w 5426208"/>
                <a:gd name="connsiteY19" fmla="*/ 1408871 h 5979757"/>
                <a:gd name="connsiteX20" fmla="*/ 1934158 w 5426208"/>
                <a:gd name="connsiteY20" fmla="*/ 281355 h 5979757"/>
                <a:gd name="connsiteX21" fmla="*/ 1759700 w 5426208"/>
                <a:gd name="connsiteY21" fmla="*/ 62537 h 5979757"/>
                <a:gd name="connsiteX22" fmla="*/ 1504721 w 5426208"/>
                <a:gd name="connsiteY22" fmla="*/ 1196016 h 5979757"/>
                <a:gd name="connsiteX23" fmla="*/ 1919500 w 5426208"/>
                <a:gd name="connsiteY23" fmla="*/ 2525195 h 5979757"/>
                <a:gd name="connsiteX24" fmla="*/ 2511779 w 5426208"/>
                <a:gd name="connsiteY24" fmla="*/ 3692906 h 5979757"/>
                <a:gd name="connsiteX25" fmla="*/ 2507282 w 5426208"/>
                <a:gd name="connsiteY25" fmla="*/ 3859057 h 5979757"/>
                <a:gd name="connsiteX26" fmla="*/ 1259624 w 5426208"/>
                <a:gd name="connsiteY26" fmla="*/ 2346086 h 5979757"/>
                <a:gd name="connsiteX27" fmla="*/ 760003 w 5426208"/>
                <a:gd name="connsiteY27" fmla="*/ 1799331 h 5979757"/>
                <a:gd name="connsiteX28" fmla="*/ 213248 w 5426208"/>
                <a:gd name="connsiteY28" fmla="*/ 1290284 h 5979757"/>
                <a:gd name="connsiteX29" fmla="*/ 213248 w 5426208"/>
                <a:gd name="connsiteY29" fmla="*/ 1422259 h 5979757"/>
                <a:gd name="connsiteX30" fmla="*/ 694015 w 5426208"/>
                <a:gd name="connsiteY30" fmla="*/ 2760865 h 5979757"/>
                <a:gd name="connsiteX31" fmla="*/ 1253280 w 5426208"/>
                <a:gd name="connsiteY31" fmla="*/ 3790825 h 5979757"/>
                <a:gd name="connsiteX32" fmla="*/ 2015715 w 5426208"/>
                <a:gd name="connsiteY32" fmla="*/ 4432127 h 5979757"/>
                <a:gd name="connsiteX33" fmla="*/ 2631307 w 5426208"/>
                <a:gd name="connsiteY33" fmla="*/ 4754580 h 5979757"/>
                <a:gd name="connsiteX34" fmla="*/ 2175214 w 5426208"/>
                <a:gd name="connsiteY34" fmla="*/ 4785383 h 5979757"/>
                <a:gd name="connsiteX35" fmla="*/ 1502268 w 5426208"/>
                <a:gd name="connsiteY35" fmla="*/ 4571350 h 5979757"/>
                <a:gd name="connsiteX36" fmla="*/ 760003 w 5426208"/>
                <a:gd name="connsiteY36" fmla="*/ 3967496 h 5979757"/>
                <a:gd name="connsiteX37" fmla="*/ 260382 w 5426208"/>
                <a:gd name="connsiteY37" fmla="*/ 3071950 h 5979757"/>
                <a:gd name="connsiteX38" fmla="*/ 5859 w 5426208"/>
                <a:gd name="connsiteY38" fmla="*/ 2704304 h 5979757"/>
                <a:gd name="connsiteX39" fmla="*/ 109554 w 5426208"/>
                <a:gd name="connsiteY39" fmla="*/ 3298193 h 5979757"/>
                <a:gd name="connsiteX40" fmla="*/ 420638 w 5426208"/>
                <a:gd name="connsiteY40" fmla="*/ 4702787 h 5979757"/>
                <a:gd name="connsiteX41" fmla="*/ 967661 w 5426208"/>
                <a:gd name="connsiteY41" fmla="*/ 5286238 h 5979757"/>
                <a:gd name="connsiteX42" fmla="*/ 1523574 w 5426208"/>
                <a:gd name="connsiteY42" fmla="*/ 5541772 h 5979757"/>
                <a:gd name="connsiteX43" fmla="*/ 2471273 w 5426208"/>
                <a:gd name="connsiteY43" fmla="*/ 5621924 h 5979757"/>
                <a:gd name="connsiteX44" fmla="*/ 3384948 w 5426208"/>
                <a:gd name="connsiteY44" fmla="*/ 5425398 h 5979757"/>
                <a:gd name="connsiteX45" fmla="*/ 3500869 w 5426208"/>
                <a:gd name="connsiteY45" fmla="*/ 5498539 h 5979757"/>
                <a:gd name="connsiteX46" fmla="*/ 3506134 w 5426208"/>
                <a:gd name="connsiteY46" fmla="*/ 5979757 h 5979757"/>
                <a:gd name="connsiteX0" fmla="*/ 4469964 w 5426208"/>
                <a:gd name="connsiteY0" fmla="*/ 5848022 h 5979757"/>
                <a:gd name="connsiteX1" fmla="*/ 4282215 w 5426208"/>
                <a:gd name="connsiteY1" fmla="*/ 5300267 h 5979757"/>
                <a:gd name="connsiteX2" fmla="*/ 4330110 w 5426208"/>
                <a:gd name="connsiteY2" fmla="*/ 5032208 h 5979757"/>
                <a:gd name="connsiteX3" fmla="*/ 4631881 w 5426208"/>
                <a:gd name="connsiteY3" fmla="*/ 4627222 h 5979757"/>
                <a:gd name="connsiteX4" fmla="*/ 5058626 w 5426208"/>
                <a:gd name="connsiteY4" fmla="*/ 3580997 h 5979757"/>
                <a:gd name="connsiteX5" fmla="*/ 5416844 w 5426208"/>
                <a:gd name="connsiteY5" fmla="*/ 2515768 h 5979757"/>
                <a:gd name="connsiteX6" fmla="*/ 5253752 w 5426208"/>
                <a:gd name="connsiteY6" fmla="*/ 2527968 h 5979757"/>
                <a:gd name="connsiteX7" fmla="*/ 4553133 w 5426208"/>
                <a:gd name="connsiteY7" fmla="*/ 3047485 h 5979757"/>
                <a:gd name="connsiteX8" fmla="*/ 3980892 w 5426208"/>
                <a:gd name="connsiteY8" fmla="*/ 3990638 h 5979757"/>
                <a:gd name="connsiteX9" fmla="*/ 4002122 w 5426208"/>
                <a:gd name="connsiteY9" fmla="*/ 3300540 h 5979757"/>
                <a:gd name="connsiteX10" fmla="*/ 4261463 w 5426208"/>
                <a:gd name="connsiteY10" fmla="*/ 1763326 h 5979757"/>
                <a:gd name="connsiteX11" fmla="*/ 4416873 w 5426208"/>
                <a:gd name="connsiteY11" fmla="*/ 1163786 h 5979757"/>
                <a:gd name="connsiteX12" fmla="*/ 4596120 w 5426208"/>
                <a:gd name="connsiteY12" fmla="*/ 705332 h 5979757"/>
                <a:gd name="connsiteX13" fmla="*/ 4049958 w 5426208"/>
                <a:gd name="connsiteY13" fmla="*/ 979199 h 5979757"/>
                <a:gd name="connsiteX14" fmla="*/ 3488008 w 5426208"/>
                <a:gd name="connsiteY14" fmla="*/ 2095620 h 5979757"/>
                <a:gd name="connsiteX15" fmla="*/ 3287203 w 5426208"/>
                <a:gd name="connsiteY15" fmla="*/ 3189293 h 5979757"/>
                <a:gd name="connsiteX16" fmla="*/ 3292845 w 5426208"/>
                <a:gd name="connsiteY16" fmla="*/ 3873228 h 5979757"/>
                <a:gd name="connsiteX17" fmla="*/ 3192806 w 5426208"/>
                <a:gd name="connsiteY17" fmla="*/ 3622834 h 5979757"/>
                <a:gd name="connsiteX18" fmla="*/ 2964295 w 5426208"/>
                <a:gd name="connsiteY18" fmla="*/ 2747898 h 5979757"/>
                <a:gd name="connsiteX19" fmla="*/ 2437902 w 5426208"/>
                <a:gd name="connsiteY19" fmla="*/ 1408871 h 5979757"/>
                <a:gd name="connsiteX20" fmla="*/ 1934158 w 5426208"/>
                <a:gd name="connsiteY20" fmla="*/ 281355 h 5979757"/>
                <a:gd name="connsiteX21" fmla="*/ 1759700 w 5426208"/>
                <a:gd name="connsiteY21" fmla="*/ 62537 h 5979757"/>
                <a:gd name="connsiteX22" fmla="*/ 1504721 w 5426208"/>
                <a:gd name="connsiteY22" fmla="*/ 1196016 h 5979757"/>
                <a:gd name="connsiteX23" fmla="*/ 1919500 w 5426208"/>
                <a:gd name="connsiteY23" fmla="*/ 2525195 h 5979757"/>
                <a:gd name="connsiteX24" fmla="*/ 2511779 w 5426208"/>
                <a:gd name="connsiteY24" fmla="*/ 3692906 h 5979757"/>
                <a:gd name="connsiteX25" fmla="*/ 2507282 w 5426208"/>
                <a:gd name="connsiteY25" fmla="*/ 3859057 h 5979757"/>
                <a:gd name="connsiteX26" fmla="*/ 1259624 w 5426208"/>
                <a:gd name="connsiteY26" fmla="*/ 2346086 h 5979757"/>
                <a:gd name="connsiteX27" fmla="*/ 760003 w 5426208"/>
                <a:gd name="connsiteY27" fmla="*/ 1799331 h 5979757"/>
                <a:gd name="connsiteX28" fmla="*/ 213248 w 5426208"/>
                <a:gd name="connsiteY28" fmla="*/ 1290284 h 5979757"/>
                <a:gd name="connsiteX29" fmla="*/ 213248 w 5426208"/>
                <a:gd name="connsiteY29" fmla="*/ 1422259 h 5979757"/>
                <a:gd name="connsiteX30" fmla="*/ 694015 w 5426208"/>
                <a:gd name="connsiteY30" fmla="*/ 2760865 h 5979757"/>
                <a:gd name="connsiteX31" fmla="*/ 1253280 w 5426208"/>
                <a:gd name="connsiteY31" fmla="*/ 3790825 h 5979757"/>
                <a:gd name="connsiteX32" fmla="*/ 2015715 w 5426208"/>
                <a:gd name="connsiteY32" fmla="*/ 4432127 h 5979757"/>
                <a:gd name="connsiteX33" fmla="*/ 2631307 w 5426208"/>
                <a:gd name="connsiteY33" fmla="*/ 4754580 h 5979757"/>
                <a:gd name="connsiteX34" fmla="*/ 2175214 w 5426208"/>
                <a:gd name="connsiteY34" fmla="*/ 4785383 h 5979757"/>
                <a:gd name="connsiteX35" fmla="*/ 1502268 w 5426208"/>
                <a:gd name="connsiteY35" fmla="*/ 4571350 h 5979757"/>
                <a:gd name="connsiteX36" fmla="*/ 760003 w 5426208"/>
                <a:gd name="connsiteY36" fmla="*/ 3967496 h 5979757"/>
                <a:gd name="connsiteX37" fmla="*/ 260382 w 5426208"/>
                <a:gd name="connsiteY37" fmla="*/ 3071950 h 5979757"/>
                <a:gd name="connsiteX38" fmla="*/ 5859 w 5426208"/>
                <a:gd name="connsiteY38" fmla="*/ 2704304 h 5979757"/>
                <a:gd name="connsiteX39" fmla="*/ 109554 w 5426208"/>
                <a:gd name="connsiteY39" fmla="*/ 3298193 h 5979757"/>
                <a:gd name="connsiteX40" fmla="*/ 420638 w 5426208"/>
                <a:gd name="connsiteY40" fmla="*/ 4702787 h 5979757"/>
                <a:gd name="connsiteX41" fmla="*/ 967661 w 5426208"/>
                <a:gd name="connsiteY41" fmla="*/ 5286238 h 5979757"/>
                <a:gd name="connsiteX42" fmla="*/ 1523574 w 5426208"/>
                <a:gd name="connsiteY42" fmla="*/ 5541772 h 5979757"/>
                <a:gd name="connsiteX43" fmla="*/ 2471273 w 5426208"/>
                <a:gd name="connsiteY43" fmla="*/ 5621924 h 5979757"/>
                <a:gd name="connsiteX44" fmla="*/ 3384948 w 5426208"/>
                <a:gd name="connsiteY44" fmla="*/ 5425398 h 5979757"/>
                <a:gd name="connsiteX45" fmla="*/ 3500869 w 5426208"/>
                <a:gd name="connsiteY45" fmla="*/ 5498539 h 5979757"/>
                <a:gd name="connsiteX46" fmla="*/ 3506134 w 5426208"/>
                <a:gd name="connsiteY46" fmla="*/ 5979757 h 5979757"/>
                <a:gd name="connsiteX0" fmla="*/ 4469964 w 5426208"/>
                <a:gd name="connsiteY0" fmla="*/ 5848022 h 5979757"/>
                <a:gd name="connsiteX1" fmla="*/ 4282215 w 5426208"/>
                <a:gd name="connsiteY1" fmla="*/ 5300267 h 5979757"/>
                <a:gd name="connsiteX2" fmla="*/ 4330110 w 5426208"/>
                <a:gd name="connsiteY2" fmla="*/ 5032208 h 5979757"/>
                <a:gd name="connsiteX3" fmla="*/ 4631881 w 5426208"/>
                <a:gd name="connsiteY3" fmla="*/ 4627222 h 5979757"/>
                <a:gd name="connsiteX4" fmla="*/ 5058626 w 5426208"/>
                <a:gd name="connsiteY4" fmla="*/ 3580997 h 5979757"/>
                <a:gd name="connsiteX5" fmla="*/ 5416844 w 5426208"/>
                <a:gd name="connsiteY5" fmla="*/ 2515768 h 5979757"/>
                <a:gd name="connsiteX6" fmla="*/ 5253752 w 5426208"/>
                <a:gd name="connsiteY6" fmla="*/ 2527968 h 5979757"/>
                <a:gd name="connsiteX7" fmla="*/ 4553133 w 5426208"/>
                <a:gd name="connsiteY7" fmla="*/ 3047485 h 5979757"/>
                <a:gd name="connsiteX8" fmla="*/ 3980892 w 5426208"/>
                <a:gd name="connsiteY8" fmla="*/ 3990638 h 5979757"/>
                <a:gd name="connsiteX9" fmla="*/ 4002122 w 5426208"/>
                <a:gd name="connsiteY9" fmla="*/ 3300540 h 5979757"/>
                <a:gd name="connsiteX10" fmla="*/ 4261463 w 5426208"/>
                <a:gd name="connsiteY10" fmla="*/ 1763326 h 5979757"/>
                <a:gd name="connsiteX11" fmla="*/ 4416873 w 5426208"/>
                <a:gd name="connsiteY11" fmla="*/ 1163786 h 5979757"/>
                <a:gd name="connsiteX12" fmla="*/ 4596120 w 5426208"/>
                <a:gd name="connsiteY12" fmla="*/ 705332 h 5979757"/>
                <a:gd name="connsiteX13" fmla="*/ 4049958 w 5426208"/>
                <a:gd name="connsiteY13" fmla="*/ 979199 h 5979757"/>
                <a:gd name="connsiteX14" fmla="*/ 3488008 w 5426208"/>
                <a:gd name="connsiteY14" fmla="*/ 2095620 h 5979757"/>
                <a:gd name="connsiteX15" fmla="*/ 3287203 w 5426208"/>
                <a:gd name="connsiteY15" fmla="*/ 3189293 h 5979757"/>
                <a:gd name="connsiteX16" fmla="*/ 3292845 w 5426208"/>
                <a:gd name="connsiteY16" fmla="*/ 3873228 h 5979757"/>
                <a:gd name="connsiteX17" fmla="*/ 3192806 w 5426208"/>
                <a:gd name="connsiteY17" fmla="*/ 3622834 h 5979757"/>
                <a:gd name="connsiteX18" fmla="*/ 2932473 w 5426208"/>
                <a:gd name="connsiteY18" fmla="*/ 2740246 h 5979757"/>
                <a:gd name="connsiteX19" fmla="*/ 2437902 w 5426208"/>
                <a:gd name="connsiteY19" fmla="*/ 1408871 h 5979757"/>
                <a:gd name="connsiteX20" fmla="*/ 1934158 w 5426208"/>
                <a:gd name="connsiteY20" fmla="*/ 281355 h 5979757"/>
                <a:gd name="connsiteX21" fmla="*/ 1759700 w 5426208"/>
                <a:gd name="connsiteY21" fmla="*/ 62537 h 5979757"/>
                <a:gd name="connsiteX22" fmla="*/ 1504721 w 5426208"/>
                <a:gd name="connsiteY22" fmla="*/ 1196016 h 5979757"/>
                <a:gd name="connsiteX23" fmla="*/ 1919500 w 5426208"/>
                <a:gd name="connsiteY23" fmla="*/ 2525195 h 5979757"/>
                <a:gd name="connsiteX24" fmla="*/ 2511779 w 5426208"/>
                <a:gd name="connsiteY24" fmla="*/ 3692906 h 5979757"/>
                <a:gd name="connsiteX25" fmla="*/ 2507282 w 5426208"/>
                <a:gd name="connsiteY25" fmla="*/ 3859057 h 5979757"/>
                <a:gd name="connsiteX26" fmla="*/ 1259624 w 5426208"/>
                <a:gd name="connsiteY26" fmla="*/ 2346086 h 5979757"/>
                <a:gd name="connsiteX27" fmla="*/ 760003 w 5426208"/>
                <a:gd name="connsiteY27" fmla="*/ 1799331 h 5979757"/>
                <a:gd name="connsiteX28" fmla="*/ 213248 w 5426208"/>
                <a:gd name="connsiteY28" fmla="*/ 1290284 h 5979757"/>
                <a:gd name="connsiteX29" fmla="*/ 213248 w 5426208"/>
                <a:gd name="connsiteY29" fmla="*/ 1422259 h 5979757"/>
                <a:gd name="connsiteX30" fmla="*/ 694015 w 5426208"/>
                <a:gd name="connsiteY30" fmla="*/ 2760865 h 5979757"/>
                <a:gd name="connsiteX31" fmla="*/ 1253280 w 5426208"/>
                <a:gd name="connsiteY31" fmla="*/ 3790825 h 5979757"/>
                <a:gd name="connsiteX32" fmla="*/ 2015715 w 5426208"/>
                <a:gd name="connsiteY32" fmla="*/ 4432127 h 5979757"/>
                <a:gd name="connsiteX33" fmla="*/ 2631307 w 5426208"/>
                <a:gd name="connsiteY33" fmla="*/ 4754580 h 5979757"/>
                <a:gd name="connsiteX34" fmla="*/ 2175214 w 5426208"/>
                <a:gd name="connsiteY34" fmla="*/ 4785383 h 5979757"/>
                <a:gd name="connsiteX35" fmla="*/ 1502268 w 5426208"/>
                <a:gd name="connsiteY35" fmla="*/ 4571350 h 5979757"/>
                <a:gd name="connsiteX36" fmla="*/ 760003 w 5426208"/>
                <a:gd name="connsiteY36" fmla="*/ 3967496 h 5979757"/>
                <a:gd name="connsiteX37" fmla="*/ 260382 w 5426208"/>
                <a:gd name="connsiteY37" fmla="*/ 3071950 h 5979757"/>
                <a:gd name="connsiteX38" fmla="*/ 5859 w 5426208"/>
                <a:gd name="connsiteY38" fmla="*/ 2704304 h 5979757"/>
                <a:gd name="connsiteX39" fmla="*/ 109554 w 5426208"/>
                <a:gd name="connsiteY39" fmla="*/ 3298193 h 5979757"/>
                <a:gd name="connsiteX40" fmla="*/ 420638 w 5426208"/>
                <a:gd name="connsiteY40" fmla="*/ 4702787 h 5979757"/>
                <a:gd name="connsiteX41" fmla="*/ 967661 w 5426208"/>
                <a:gd name="connsiteY41" fmla="*/ 5286238 h 5979757"/>
                <a:gd name="connsiteX42" fmla="*/ 1523574 w 5426208"/>
                <a:gd name="connsiteY42" fmla="*/ 5541772 h 5979757"/>
                <a:gd name="connsiteX43" fmla="*/ 2471273 w 5426208"/>
                <a:gd name="connsiteY43" fmla="*/ 5621924 h 5979757"/>
                <a:gd name="connsiteX44" fmla="*/ 3384948 w 5426208"/>
                <a:gd name="connsiteY44" fmla="*/ 5425398 h 5979757"/>
                <a:gd name="connsiteX45" fmla="*/ 3500869 w 5426208"/>
                <a:gd name="connsiteY45" fmla="*/ 5498539 h 5979757"/>
                <a:gd name="connsiteX46" fmla="*/ 3506134 w 5426208"/>
                <a:gd name="connsiteY46" fmla="*/ 5979757 h 5979757"/>
                <a:gd name="connsiteX0" fmla="*/ 4469964 w 5426208"/>
                <a:gd name="connsiteY0" fmla="*/ 5848036 h 5979771"/>
                <a:gd name="connsiteX1" fmla="*/ 4282215 w 5426208"/>
                <a:gd name="connsiteY1" fmla="*/ 5300281 h 5979771"/>
                <a:gd name="connsiteX2" fmla="*/ 4330110 w 5426208"/>
                <a:gd name="connsiteY2" fmla="*/ 5032222 h 5979771"/>
                <a:gd name="connsiteX3" fmla="*/ 4631881 w 5426208"/>
                <a:gd name="connsiteY3" fmla="*/ 4627236 h 5979771"/>
                <a:gd name="connsiteX4" fmla="*/ 5058626 w 5426208"/>
                <a:gd name="connsiteY4" fmla="*/ 3581011 h 5979771"/>
                <a:gd name="connsiteX5" fmla="*/ 5416844 w 5426208"/>
                <a:gd name="connsiteY5" fmla="*/ 2515782 h 5979771"/>
                <a:gd name="connsiteX6" fmla="*/ 5253752 w 5426208"/>
                <a:gd name="connsiteY6" fmla="*/ 2527982 h 5979771"/>
                <a:gd name="connsiteX7" fmla="*/ 4553133 w 5426208"/>
                <a:gd name="connsiteY7" fmla="*/ 3047499 h 5979771"/>
                <a:gd name="connsiteX8" fmla="*/ 3980892 w 5426208"/>
                <a:gd name="connsiteY8" fmla="*/ 3990652 h 5979771"/>
                <a:gd name="connsiteX9" fmla="*/ 4002122 w 5426208"/>
                <a:gd name="connsiteY9" fmla="*/ 3300554 h 5979771"/>
                <a:gd name="connsiteX10" fmla="*/ 4261463 w 5426208"/>
                <a:gd name="connsiteY10" fmla="*/ 1763340 h 5979771"/>
                <a:gd name="connsiteX11" fmla="*/ 4416873 w 5426208"/>
                <a:gd name="connsiteY11" fmla="*/ 1163800 h 5979771"/>
                <a:gd name="connsiteX12" fmla="*/ 4596120 w 5426208"/>
                <a:gd name="connsiteY12" fmla="*/ 705346 h 5979771"/>
                <a:gd name="connsiteX13" fmla="*/ 4049958 w 5426208"/>
                <a:gd name="connsiteY13" fmla="*/ 979213 h 5979771"/>
                <a:gd name="connsiteX14" fmla="*/ 3488008 w 5426208"/>
                <a:gd name="connsiteY14" fmla="*/ 2095634 h 5979771"/>
                <a:gd name="connsiteX15" fmla="*/ 3287203 w 5426208"/>
                <a:gd name="connsiteY15" fmla="*/ 3189307 h 5979771"/>
                <a:gd name="connsiteX16" fmla="*/ 3292845 w 5426208"/>
                <a:gd name="connsiteY16" fmla="*/ 3873242 h 5979771"/>
                <a:gd name="connsiteX17" fmla="*/ 3192806 w 5426208"/>
                <a:gd name="connsiteY17" fmla="*/ 3622848 h 5979771"/>
                <a:gd name="connsiteX18" fmla="*/ 2932473 w 5426208"/>
                <a:gd name="connsiteY18" fmla="*/ 2740260 h 5979771"/>
                <a:gd name="connsiteX19" fmla="*/ 2399382 w 5426208"/>
                <a:gd name="connsiteY19" fmla="*/ 1409403 h 5979771"/>
                <a:gd name="connsiteX20" fmla="*/ 1934158 w 5426208"/>
                <a:gd name="connsiteY20" fmla="*/ 281369 h 5979771"/>
                <a:gd name="connsiteX21" fmla="*/ 1759700 w 5426208"/>
                <a:gd name="connsiteY21" fmla="*/ 62551 h 5979771"/>
                <a:gd name="connsiteX22" fmla="*/ 1504721 w 5426208"/>
                <a:gd name="connsiteY22" fmla="*/ 1196030 h 5979771"/>
                <a:gd name="connsiteX23" fmla="*/ 1919500 w 5426208"/>
                <a:gd name="connsiteY23" fmla="*/ 2525209 h 5979771"/>
                <a:gd name="connsiteX24" fmla="*/ 2511779 w 5426208"/>
                <a:gd name="connsiteY24" fmla="*/ 3692920 h 5979771"/>
                <a:gd name="connsiteX25" fmla="*/ 2507282 w 5426208"/>
                <a:gd name="connsiteY25" fmla="*/ 3859071 h 5979771"/>
                <a:gd name="connsiteX26" fmla="*/ 1259624 w 5426208"/>
                <a:gd name="connsiteY26" fmla="*/ 2346100 h 5979771"/>
                <a:gd name="connsiteX27" fmla="*/ 760003 w 5426208"/>
                <a:gd name="connsiteY27" fmla="*/ 1799345 h 5979771"/>
                <a:gd name="connsiteX28" fmla="*/ 213248 w 5426208"/>
                <a:gd name="connsiteY28" fmla="*/ 1290298 h 5979771"/>
                <a:gd name="connsiteX29" fmla="*/ 213248 w 5426208"/>
                <a:gd name="connsiteY29" fmla="*/ 1422273 h 5979771"/>
                <a:gd name="connsiteX30" fmla="*/ 694015 w 5426208"/>
                <a:gd name="connsiteY30" fmla="*/ 2760879 h 5979771"/>
                <a:gd name="connsiteX31" fmla="*/ 1253280 w 5426208"/>
                <a:gd name="connsiteY31" fmla="*/ 3790839 h 5979771"/>
                <a:gd name="connsiteX32" fmla="*/ 2015715 w 5426208"/>
                <a:gd name="connsiteY32" fmla="*/ 4432141 h 5979771"/>
                <a:gd name="connsiteX33" fmla="*/ 2631307 w 5426208"/>
                <a:gd name="connsiteY33" fmla="*/ 4754594 h 5979771"/>
                <a:gd name="connsiteX34" fmla="*/ 2175214 w 5426208"/>
                <a:gd name="connsiteY34" fmla="*/ 4785397 h 5979771"/>
                <a:gd name="connsiteX35" fmla="*/ 1502268 w 5426208"/>
                <a:gd name="connsiteY35" fmla="*/ 4571364 h 5979771"/>
                <a:gd name="connsiteX36" fmla="*/ 760003 w 5426208"/>
                <a:gd name="connsiteY36" fmla="*/ 3967510 h 5979771"/>
                <a:gd name="connsiteX37" fmla="*/ 260382 w 5426208"/>
                <a:gd name="connsiteY37" fmla="*/ 3071964 h 5979771"/>
                <a:gd name="connsiteX38" fmla="*/ 5859 w 5426208"/>
                <a:gd name="connsiteY38" fmla="*/ 2704318 h 5979771"/>
                <a:gd name="connsiteX39" fmla="*/ 109554 w 5426208"/>
                <a:gd name="connsiteY39" fmla="*/ 3298207 h 5979771"/>
                <a:gd name="connsiteX40" fmla="*/ 420638 w 5426208"/>
                <a:gd name="connsiteY40" fmla="*/ 4702801 h 5979771"/>
                <a:gd name="connsiteX41" fmla="*/ 967661 w 5426208"/>
                <a:gd name="connsiteY41" fmla="*/ 5286252 h 5979771"/>
                <a:gd name="connsiteX42" fmla="*/ 1523574 w 5426208"/>
                <a:gd name="connsiteY42" fmla="*/ 5541786 h 5979771"/>
                <a:gd name="connsiteX43" fmla="*/ 2471273 w 5426208"/>
                <a:gd name="connsiteY43" fmla="*/ 5621938 h 5979771"/>
                <a:gd name="connsiteX44" fmla="*/ 3384948 w 5426208"/>
                <a:gd name="connsiteY44" fmla="*/ 5425412 h 5979771"/>
                <a:gd name="connsiteX45" fmla="*/ 3500869 w 5426208"/>
                <a:gd name="connsiteY45" fmla="*/ 5498553 h 5979771"/>
                <a:gd name="connsiteX46" fmla="*/ 3506134 w 5426208"/>
                <a:gd name="connsiteY46" fmla="*/ 5979771 h 5979771"/>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02122 w 5426208"/>
                <a:gd name="connsiteY9" fmla="*/ 3284330 h 5963547"/>
                <a:gd name="connsiteX10" fmla="*/ 4261463 w 5426208"/>
                <a:gd name="connsiteY10" fmla="*/ 1747116 h 5963547"/>
                <a:gd name="connsiteX11" fmla="*/ 4416873 w 5426208"/>
                <a:gd name="connsiteY11" fmla="*/ 1147576 h 5963547"/>
                <a:gd name="connsiteX12" fmla="*/ 4596120 w 5426208"/>
                <a:gd name="connsiteY12" fmla="*/ 689122 h 5963547"/>
                <a:gd name="connsiteX13" fmla="*/ 4049958 w 5426208"/>
                <a:gd name="connsiteY13" fmla="*/ 962989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02122 w 5426208"/>
                <a:gd name="connsiteY9" fmla="*/ 3284330 h 5963547"/>
                <a:gd name="connsiteX10" fmla="*/ 4261463 w 5426208"/>
                <a:gd name="connsiteY10" fmla="*/ 1747116 h 5963547"/>
                <a:gd name="connsiteX11" fmla="*/ 4416873 w 5426208"/>
                <a:gd name="connsiteY11" fmla="*/ 1147576 h 5963547"/>
                <a:gd name="connsiteX12" fmla="*/ 4484533 w 5426208"/>
                <a:gd name="connsiteY12" fmla="*/ 653647 h 5963547"/>
                <a:gd name="connsiteX13" fmla="*/ 4049958 w 5426208"/>
                <a:gd name="connsiteY13" fmla="*/ 962989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02122 w 5426208"/>
                <a:gd name="connsiteY9" fmla="*/ 3284330 h 5963547"/>
                <a:gd name="connsiteX10" fmla="*/ 4261463 w 5426208"/>
                <a:gd name="connsiteY10" fmla="*/ 1747116 h 5963547"/>
                <a:gd name="connsiteX11" fmla="*/ 4416873 w 5426208"/>
                <a:gd name="connsiteY11" fmla="*/ 1147576 h 5963547"/>
                <a:gd name="connsiteX12" fmla="*/ 4484533 w 5426208"/>
                <a:gd name="connsiteY12" fmla="*/ 653647 h 5963547"/>
                <a:gd name="connsiteX13" fmla="*/ 4049958 w 5426208"/>
                <a:gd name="connsiteY13" fmla="*/ 962989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02122 w 5426208"/>
                <a:gd name="connsiteY9" fmla="*/ 3284330 h 5963547"/>
                <a:gd name="connsiteX10" fmla="*/ 4261463 w 5426208"/>
                <a:gd name="connsiteY10" fmla="*/ 1747116 h 5963547"/>
                <a:gd name="connsiteX11" fmla="*/ 4416873 w 5426208"/>
                <a:gd name="connsiteY11" fmla="*/ 1147576 h 5963547"/>
                <a:gd name="connsiteX12" fmla="*/ 4484533 w 5426208"/>
                <a:gd name="connsiteY12" fmla="*/ 653647 h 5963547"/>
                <a:gd name="connsiteX13" fmla="*/ 4063391 w 5426208"/>
                <a:gd name="connsiteY13" fmla="*/ 1013087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02122 w 5426208"/>
                <a:gd name="connsiteY9" fmla="*/ 3284330 h 5963547"/>
                <a:gd name="connsiteX10" fmla="*/ 4281760 w 5426208"/>
                <a:gd name="connsiteY10" fmla="*/ 1853260 h 5963547"/>
                <a:gd name="connsiteX11" fmla="*/ 4416873 w 5426208"/>
                <a:gd name="connsiteY11" fmla="*/ 1147576 h 5963547"/>
                <a:gd name="connsiteX12" fmla="*/ 4484533 w 5426208"/>
                <a:gd name="connsiteY12" fmla="*/ 653647 h 5963547"/>
                <a:gd name="connsiteX13" fmla="*/ 4063391 w 5426208"/>
                <a:gd name="connsiteY13" fmla="*/ 1013087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208"/>
                <a:gd name="connsiteY0" fmla="*/ 5831812 h 5963547"/>
                <a:gd name="connsiteX1" fmla="*/ 4282215 w 5426208"/>
                <a:gd name="connsiteY1" fmla="*/ 5284057 h 5963547"/>
                <a:gd name="connsiteX2" fmla="*/ 4330110 w 5426208"/>
                <a:gd name="connsiteY2" fmla="*/ 5015998 h 5963547"/>
                <a:gd name="connsiteX3" fmla="*/ 4631881 w 5426208"/>
                <a:gd name="connsiteY3" fmla="*/ 4611012 h 5963547"/>
                <a:gd name="connsiteX4" fmla="*/ 5058626 w 5426208"/>
                <a:gd name="connsiteY4" fmla="*/ 3564787 h 5963547"/>
                <a:gd name="connsiteX5" fmla="*/ 5416844 w 5426208"/>
                <a:gd name="connsiteY5" fmla="*/ 2499558 h 5963547"/>
                <a:gd name="connsiteX6" fmla="*/ 5253752 w 5426208"/>
                <a:gd name="connsiteY6" fmla="*/ 2511758 h 5963547"/>
                <a:gd name="connsiteX7" fmla="*/ 4553133 w 5426208"/>
                <a:gd name="connsiteY7" fmla="*/ 3031275 h 5963547"/>
                <a:gd name="connsiteX8" fmla="*/ 3980892 w 5426208"/>
                <a:gd name="connsiteY8" fmla="*/ 3974428 h 5963547"/>
                <a:gd name="connsiteX9" fmla="*/ 4040105 w 5426208"/>
                <a:gd name="connsiteY9" fmla="*/ 3319391 h 5963547"/>
                <a:gd name="connsiteX10" fmla="*/ 4281760 w 5426208"/>
                <a:gd name="connsiteY10" fmla="*/ 1853260 h 5963547"/>
                <a:gd name="connsiteX11" fmla="*/ 4416873 w 5426208"/>
                <a:gd name="connsiteY11" fmla="*/ 1147576 h 5963547"/>
                <a:gd name="connsiteX12" fmla="*/ 4484533 w 5426208"/>
                <a:gd name="connsiteY12" fmla="*/ 653647 h 5963547"/>
                <a:gd name="connsiteX13" fmla="*/ 4063391 w 5426208"/>
                <a:gd name="connsiteY13" fmla="*/ 1013087 h 5963547"/>
                <a:gd name="connsiteX14" fmla="*/ 3488008 w 5426208"/>
                <a:gd name="connsiteY14" fmla="*/ 2079410 h 5963547"/>
                <a:gd name="connsiteX15" fmla="*/ 3287203 w 5426208"/>
                <a:gd name="connsiteY15" fmla="*/ 3173083 h 5963547"/>
                <a:gd name="connsiteX16" fmla="*/ 3292845 w 5426208"/>
                <a:gd name="connsiteY16" fmla="*/ 3857018 h 5963547"/>
                <a:gd name="connsiteX17" fmla="*/ 3192806 w 5426208"/>
                <a:gd name="connsiteY17" fmla="*/ 3606624 h 5963547"/>
                <a:gd name="connsiteX18" fmla="*/ 2932473 w 5426208"/>
                <a:gd name="connsiteY18" fmla="*/ 2724036 h 5963547"/>
                <a:gd name="connsiteX19" fmla="*/ 2399382 w 5426208"/>
                <a:gd name="connsiteY19" fmla="*/ 1393179 h 5963547"/>
                <a:gd name="connsiteX20" fmla="*/ 1918061 w 5426208"/>
                <a:gd name="connsiteY20" fmla="*/ 334605 h 5963547"/>
                <a:gd name="connsiteX21" fmla="*/ 1759700 w 5426208"/>
                <a:gd name="connsiteY21" fmla="*/ 46327 h 5963547"/>
                <a:gd name="connsiteX22" fmla="*/ 1504721 w 5426208"/>
                <a:gd name="connsiteY22" fmla="*/ 1179806 h 5963547"/>
                <a:gd name="connsiteX23" fmla="*/ 1919500 w 5426208"/>
                <a:gd name="connsiteY23" fmla="*/ 2508985 h 5963547"/>
                <a:gd name="connsiteX24" fmla="*/ 2511779 w 5426208"/>
                <a:gd name="connsiteY24" fmla="*/ 3676696 h 5963547"/>
                <a:gd name="connsiteX25" fmla="*/ 2507282 w 5426208"/>
                <a:gd name="connsiteY25" fmla="*/ 3842847 h 5963547"/>
                <a:gd name="connsiteX26" fmla="*/ 1259624 w 5426208"/>
                <a:gd name="connsiteY26" fmla="*/ 2329876 h 5963547"/>
                <a:gd name="connsiteX27" fmla="*/ 760003 w 5426208"/>
                <a:gd name="connsiteY27" fmla="*/ 1783121 h 5963547"/>
                <a:gd name="connsiteX28" fmla="*/ 213248 w 5426208"/>
                <a:gd name="connsiteY28" fmla="*/ 1274074 h 5963547"/>
                <a:gd name="connsiteX29" fmla="*/ 213248 w 5426208"/>
                <a:gd name="connsiteY29" fmla="*/ 1406049 h 5963547"/>
                <a:gd name="connsiteX30" fmla="*/ 694015 w 5426208"/>
                <a:gd name="connsiteY30" fmla="*/ 2744655 h 5963547"/>
                <a:gd name="connsiteX31" fmla="*/ 1253280 w 5426208"/>
                <a:gd name="connsiteY31" fmla="*/ 3774615 h 5963547"/>
                <a:gd name="connsiteX32" fmla="*/ 2015715 w 5426208"/>
                <a:gd name="connsiteY32" fmla="*/ 4415917 h 5963547"/>
                <a:gd name="connsiteX33" fmla="*/ 2631307 w 5426208"/>
                <a:gd name="connsiteY33" fmla="*/ 4738370 h 5963547"/>
                <a:gd name="connsiteX34" fmla="*/ 2175214 w 5426208"/>
                <a:gd name="connsiteY34" fmla="*/ 4769173 h 5963547"/>
                <a:gd name="connsiteX35" fmla="*/ 1502268 w 5426208"/>
                <a:gd name="connsiteY35" fmla="*/ 4555140 h 5963547"/>
                <a:gd name="connsiteX36" fmla="*/ 760003 w 5426208"/>
                <a:gd name="connsiteY36" fmla="*/ 3951286 h 5963547"/>
                <a:gd name="connsiteX37" fmla="*/ 260382 w 5426208"/>
                <a:gd name="connsiteY37" fmla="*/ 3055740 h 5963547"/>
                <a:gd name="connsiteX38" fmla="*/ 5859 w 5426208"/>
                <a:gd name="connsiteY38" fmla="*/ 2688094 h 5963547"/>
                <a:gd name="connsiteX39" fmla="*/ 109554 w 5426208"/>
                <a:gd name="connsiteY39" fmla="*/ 3281983 h 5963547"/>
                <a:gd name="connsiteX40" fmla="*/ 420638 w 5426208"/>
                <a:gd name="connsiteY40" fmla="*/ 4686577 h 5963547"/>
                <a:gd name="connsiteX41" fmla="*/ 967661 w 5426208"/>
                <a:gd name="connsiteY41" fmla="*/ 5270028 h 5963547"/>
                <a:gd name="connsiteX42" fmla="*/ 1523574 w 5426208"/>
                <a:gd name="connsiteY42" fmla="*/ 5525562 h 5963547"/>
                <a:gd name="connsiteX43" fmla="*/ 2471273 w 5426208"/>
                <a:gd name="connsiteY43" fmla="*/ 5605714 h 5963547"/>
                <a:gd name="connsiteX44" fmla="*/ 3384948 w 5426208"/>
                <a:gd name="connsiteY44" fmla="*/ 5409188 h 5963547"/>
                <a:gd name="connsiteX45" fmla="*/ 3500869 w 5426208"/>
                <a:gd name="connsiteY45" fmla="*/ 5482329 h 5963547"/>
                <a:gd name="connsiteX46" fmla="*/ 3506134 w 5426208"/>
                <a:gd name="connsiteY46" fmla="*/ 5963547 h 5963547"/>
                <a:gd name="connsiteX0" fmla="*/ 4469964 w 5426043"/>
                <a:gd name="connsiteY0" fmla="*/ 5831812 h 5963547"/>
                <a:gd name="connsiteX1" fmla="*/ 4282215 w 5426043"/>
                <a:gd name="connsiteY1" fmla="*/ 5284057 h 5963547"/>
                <a:gd name="connsiteX2" fmla="*/ 4330110 w 5426043"/>
                <a:gd name="connsiteY2" fmla="*/ 5015998 h 5963547"/>
                <a:gd name="connsiteX3" fmla="*/ 4631881 w 5426043"/>
                <a:gd name="connsiteY3" fmla="*/ 4611012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469964 w 5426043"/>
                <a:gd name="connsiteY0" fmla="*/ 5831812 h 5963547"/>
                <a:gd name="connsiteX1" fmla="*/ 4282215 w 5426043"/>
                <a:gd name="connsiteY1" fmla="*/ 5284057 h 5963547"/>
                <a:gd name="connsiteX2" fmla="*/ 4330110 w 5426043"/>
                <a:gd name="connsiteY2" fmla="*/ 5015998 h 5963547"/>
                <a:gd name="connsiteX3" fmla="*/ 4631881 w 5426043"/>
                <a:gd name="connsiteY3" fmla="*/ 4611012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469964 w 5426043"/>
                <a:gd name="connsiteY0" fmla="*/ 5831812 h 5963547"/>
                <a:gd name="connsiteX1" fmla="*/ 4231131 w 5426043"/>
                <a:gd name="connsiteY1" fmla="*/ 5215361 h 5963547"/>
                <a:gd name="connsiteX2" fmla="*/ 4330110 w 5426043"/>
                <a:gd name="connsiteY2" fmla="*/ 5015998 h 5963547"/>
                <a:gd name="connsiteX3" fmla="*/ 4631881 w 5426043"/>
                <a:gd name="connsiteY3" fmla="*/ 4611012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469964 w 5426043"/>
                <a:gd name="connsiteY0" fmla="*/ 5831812 h 5963547"/>
                <a:gd name="connsiteX1" fmla="*/ 4231131 w 5426043"/>
                <a:gd name="connsiteY1" fmla="*/ 5215361 h 5963547"/>
                <a:gd name="connsiteX2" fmla="*/ 4333623 w 5426043"/>
                <a:gd name="connsiteY2" fmla="*/ 4952955 h 5963547"/>
                <a:gd name="connsiteX3" fmla="*/ 4631881 w 5426043"/>
                <a:gd name="connsiteY3" fmla="*/ 4611012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469964 w 5426043"/>
                <a:gd name="connsiteY0" fmla="*/ 5831812 h 5963547"/>
                <a:gd name="connsiteX1" fmla="*/ 4231131 w 5426043"/>
                <a:gd name="connsiteY1" fmla="*/ 5215361 h 5963547"/>
                <a:gd name="connsiteX2" fmla="*/ 4333623 w 5426043"/>
                <a:gd name="connsiteY2" fmla="*/ 4952955 h 5963547"/>
                <a:gd name="connsiteX3" fmla="*/ 4689326 w 5426043"/>
                <a:gd name="connsiteY3" fmla="*/ 4520699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469964 w 5426043"/>
                <a:gd name="connsiteY0" fmla="*/ 5831812 h 5963547"/>
                <a:gd name="connsiteX1" fmla="*/ 4231131 w 5426043"/>
                <a:gd name="connsiteY1" fmla="*/ 5215361 h 5963547"/>
                <a:gd name="connsiteX2" fmla="*/ 4286673 w 5426043"/>
                <a:gd name="connsiteY2" fmla="*/ 4899675 h 5963547"/>
                <a:gd name="connsiteX3" fmla="*/ 4689326 w 5426043"/>
                <a:gd name="connsiteY3" fmla="*/ 4520699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361304 w 5426043"/>
                <a:gd name="connsiteY0" fmla="*/ 5609304 h 5963547"/>
                <a:gd name="connsiteX1" fmla="*/ 4231131 w 5426043"/>
                <a:gd name="connsiteY1" fmla="*/ 5215361 h 5963547"/>
                <a:gd name="connsiteX2" fmla="*/ 4286673 w 5426043"/>
                <a:gd name="connsiteY2" fmla="*/ 4899675 h 5963547"/>
                <a:gd name="connsiteX3" fmla="*/ 4689326 w 5426043"/>
                <a:gd name="connsiteY3" fmla="*/ 4520699 h 5963547"/>
                <a:gd name="connsiteX4" fmla="*/ 5058626 w 5426043"/>
                <a:gd name="connsiteY4" fmla="*/ 3564787 h 5963547"/>
                <a:gd name="connsiteX5" fmla="*/ 5416844 w 5426043"/>
                <a:gd name="connsiteY5" fmla="*/ 2499558 h 5963547"/>
                <a:gd name="connsiteX6" fmla="*/ 5253752 w 5426043"/>
                <a:gd name="connsiteY6" fmla="*/ 2511758 h 5963547"/>
                <a:gd name="connsiteX7" fmla="*/ 4564500 w 5426043"/>
                <a:gd name="connsiteY7" fmla="*/ 3073666 h 5963547"/>
                <a:gd name="connsiteX8" fmla="*/ 3980892 w 5426043"/>
                <a:gd name="connsiteY8" fmla="*/ 3974428 h 5963547"/>
                <a:gd name="connsiteX9" fmla="*/ 4040105 w 5426043"/>
                <a:gd name="connsiteY9" fmla="*/ 3319391 h 5963547"/>
                <a:gd name="connsiteX10" fmla="*/ 4281760 w 5426043"/>
                <a:gd name="connsiteY10" fmla="*/ 1853260 h 5963547"/>
                <a:gd name="connsiteX11" fmla="*/ 4416873 w 5426043"/>
                <a:gd name="connsiteY11" fmla="*/ 1147576 h 5963547"/>
                <a:gd name="connsiteX12" fmla="*/ 4484533 w 5426043"/>
                <a:gd name="connsiteY12" fmla="*/ 653647 h 5963547"/>
                <a:gd name="connsiteX13" fmla="*/ 4063391 w 5426043"/>
                <a:gd name="connsiteY13" fmla="*/ 1013087 h 5963547"/>
                <a:gd name="connsiteX14" fmla="*/ 3488008 w 5426043"/>
                <a:gd name="connsiteY14" fmla="*/ 2079410 h 5963547"/>
                <a:gd name="connsiteX15" fmla="*/ 3287203 w 5426043"/>
                <a:gd name="connsiteY15" fmla="*/ 3173083 h 5963547"/>
                <a:gd name="connsiteX16" fmla="*/ 3292845 w 5426043"/>
                <a:gd name="connsiteY16" fmla="*/ 3857018 h 5963547"/>
                <a:gd name="connsiteX17" fmla="*/ 3192806 w 5426043"/>
                <a:gd name="connsiteY17" fmla="*/ 3606624 h 5963547"/>
                <a:gd name="connsiteX18" fmla="*/ 2932473 w 5426043"/>
                <a:gd name="connsiteY18" fmla="*/ 2724036 h 5963547"/>
                <a:gd name="connsiteX19" fmla="*/ 2399382 w 5426043"/>
                <a:gd name="connsiteY19" fmla="*/ 1393179 h 5963547"/>
                <a:gd name="connsiteX20" fmla="*/ 1918061 w 5426043"/>
                <a:gd name="connsiteY20" fmla="*/ 334605 h 5963547"/>
                <a:gd name="connsiteX21" fmla="*/ 1759700 w 5426043"/>
                <a:gd name="connsiteY21" fmla="*/ 46327 h 5963547"/>
                <a:gd name="connsiteX22" fmla="*/ 1504721 w 5426043"/>
                <a:gd name="connsiteY22" fmla="*/ 1179806 h 5963547"/>
                <a:gd name="connsiteX23" fmla="*/ 1919500 w 5426043"/>
                <a:gd name="connsiteY23" fmla="*/ 2508985 h 5963547"/>
                <a:gd name="connsiteX24" fmla="*/ 2511779 w 5426043"/>
                <a:gd name="connsiteY24" fmla="*/ 3676696 h 5963547"/>
                <a:gd name="connsiteX25" fmla="*/ 2507282 w 5426043"/>
                <a:gd name="connsiteY25" fmla="*/ 3842847 h 5963547"/>
                <a:gd name="connsiteX26" fmla="*/ 1259624 w 5426043"/>
                <a:gd name="connsiteY26" fmla="*/ 2329876 h 5963547"/>
                <a:gd name="connsiteX27" fmla="*/ 760003 w 5426043"/>
                <a:gd name="connsiteY27" fmla="*/ 1783121 h 5963547"/>
                <a:gd name="connsiteX28" fmla="*/ 213248 w 5426043"/>
                <a:gd name="connsiteY28" fmla="*/ 1274074 h 5963547"/>
                <a:gd name="connsiteX29" fmla="*/ 213248 w 5426043"/>
                <a:gd name="connsiteY29" fmla="*/ 1406049 h 5963547"/>
                <a:gd name="connsiteX30" fmla="*/ 694015 w 5426043"/>
                <a:gd name="connsiteY30" fmla="*/ 2744655 h 5963547"/>
                <a:gd name="connsiteX31" fmla="*/ 1253280 w 5426043"/>
                <a:gd name="connsiteY31" fmla="*/ 3774615 h 5963547"/>
                <a:gd name="connsiteX32" fmla="*/ 2015715 w 5426043"/>
                <a:gd name="connsiteY32" fmla="*/ 4415917 h 5963547"/>
                <a:gd name="connsiteX33" fmla="*/ 2631307 w 5426043"/>
                <a:gd name="connsiteY33" fmla="*/ 4738370 h 5963547"/>
                <a:gd name="connsiteX34" fmla="*/ 2175214 w 5426043"/>
                <a:gd name="connsiteY34" fmla="*/ 4769173 h 5963547"/>
                <a:gd name="connsiteX35" fmla="*/ 1502268 w 5426043"/>
                <a:gd name="connsiteY35" fmla="*/ 4555140 h 5963547"/>
                <a:gd name="connsiteX36" fmla="*/ 760003 w 5426043"/>
                <a:gd name="connsiteY36" fmla="*/ 3951286 h 5963547"/>
                <a:gd name="connsiteX37" fmla="*/ 260382 w 5426043"/>
                <a:gd name="connsiteY37" fmla="*/ 3055740 h 5963547"/>
                <a:gd name="connsiteX38" fmla="*/ 5859 w 5426043"/>
                <a:gd name="connsiteY38" fmla="*/ 2688094 h 5963547"/>
                <a:gd name="connsiteX39" fmla="*/ 109554 w 5426043"/>
                <a:gd name="connsiteY39" fmla="*/ 3281983 h 5963547"/>
                <a:gd name="connsiteX40" fmla="*/ 420638 w 5426043"/>
                <a:gd name="connsiteY40" fmla="*/ 4686577 h 5963547"/>
                <a:gd name="connsiteX41" fmla="*/ 967661 w 5426043"/>
                <a:gd name="connsiteY41" fmla="*/ 5270028 h 5963547"/>
                <a:gd name="connsiteX42" fmla="*/ 1523574 w 5426043"/>
                <a:gd name="connsiteY42" fmla="*/ 5525562 h 5963547"/>
                <a:gd name="connsiteX43" fmla="*/ 2471273 w 5426043"/>
                <a:gd name="connsiteY43" fmla="*/ 5605714 h 5963547"/>
                <a:gd name="connsiteX44" fmla="*/ 3384948 w 5426043"/>
                <a:gd name="connsiteY44" fmla="*/ 5409188 h 5963547"/>
                <a:gd name="connsiteX45" fmla="*/ 3500869 w 5426043"/>
                <a:gd name="connsiteY45" fmla="*/ 5482329 h 5963547"/>
                <a:gd name="connsiteX46" fmla="*/ 3506134 w 5426043"/>
                <a:gd name="connsiteY46" fmla="*/ 5963547 h 5963547"/>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384948 w 5426043"/>
                <a:gd name="connsiteY44" fmla="*/ 5409188 h 5806634"/>
                <a:gd name="connsiteX45" fmla="*/ 3500869 w 5426043"/>
                <a:gd name="connsiteY45" fmla="*/ 5482329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30503 w 5426043"/>
                <a:gd name="connsiteY44" fmla="*/ 5381381 h 5806634"/>
                <a:gd name="connsiteX45" fmla="*/ 3500869 w 5426043"/>
                <a:gd name="connsiteY45" fmla="*/ 5482329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30503 w 5426043"/>
                <a:gd name="connsiteY44" fmla="*/ 5381381 h 5806634"/>
                <a:gd name="connsiteX45" fmla="*/ 3394077 w 5426043"/>
                <a:gd name="connsiteY45" fmla="*/ 5495193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30503 w 5426043"/>
                <a:gd name="connsiteY44" fmla="*/ 5381381 h 5806634"/>
                <a:gd name="connsiteX45" fmla="*/ 3457681 w 5426043"/>
                <a:gd name="connsiteY45" fmla="*/ 5473536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42901 w 5426043"/>
                <a:gd name="connsiteY44" fmla="*/ 5427626 h 5806634"/>
                <a:gd name="connsiteX45" fmla="*/ 3457681 w 5426043"/>
                <a:gd name="connsiteY45" fmla="*/ 5473536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42901 w 5426043"/>
                <a:gd name="connsiteY44" fmla="*/ 5427626 h 5806634"/>
                <a:gd name="connsiteX45" fmla="*/ 3409946 w 5426043"/>
                <a:gd name="connsiteY45" fmla="*/ 5523928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42901 w 5426043"/>
                <a:gd name="connsiteY44" fmla="*/ 5427626 h 5806634"/>
                <a:gd name="connsiteX45" fmla="*/ 3409946 w 5426043"/>
                <a:gd name="connsiteY45" fmla="*/ 5523928 h 5806634"/>
                <a:gd name="connsiteX46" fmla="*/ 3504890 w 5426043"/>
                <a:gd name="connsiteY46" fmla="*/ 5806634 h 5806634"/>
                <a:gd name="connsiteX0" fmla="*/ 4361304 w 5426043"/>
                <a:gd name="connsiteY0" fmla="*/ 5609304 h 5806634"/>
                <a:gd name="connsiteX1" fmla="*/ 4231131 w 5426043"/>
                <a:gd name="connsiteY1" fmla="*/ 5215361 h 5806634"/>
                <a:gd name="connsiteX2" fmla="*/ 4286673 w 5426043"/>
                <a:gd name="connsiteY2" fmla="*/ 4899675 h 5806634"/>
                <a:gd name="connsiteX3" fmla="*/ 4689326 w 5426043"/>
                <a:gd name="connsiteY3" fmla="*/ 4520699 h 5806634"/>
                <a:gd name="connsiteX4" fmla="*/ 5058626 w 5426043"/>
                <a:gd name="connsiteY4" fmla="*/ 3564787 h 5806634"/>
                <a:gd name="connsiteX5" fmla="*/ 5416844 w 5426043"/>
                <a:gd name="connsiteY5" fmla="*/ 2499558 h 5806634"/>
                <a:gd name="connsiteX6" fmla="*/ 5253752 w 5426043"/>
                <a:gd name="connsiteY6" fmla="*/ 2511758 h 5806634"/>
                <a:gd name="connsiteX7" fmla="*/ 4564500 w 5426043"/>
                <a:gd name="connsiteY7" fmla="*/ 3073666 h 5806634"/>
                <a:gd name="connsiteX8" fmla="*/ 3980892 w 5426043"/>
                <a:gd name="connsiteY8" fmla="*/ 3974428 h 5806634"/>
                <a:gd name="connsiteX9" fmla="*/ 4040105 w 5426043"/>
                <a:gd name="connsiteY9" fmla="*/ 3319391 h 5806634"/>
                <a:gd name="connsiteX10" fmla="*/ 4281760 w 5426043"/>
                <a:gd name="connsiteY10" fmla="*/ 1853260 h 5806634"/>
                <a:gd name="connsiteX11" fmla="*/ 4416873 w 5426043"/>
                <a:gd name="connsiteY11" fmla="*/ 1147576 h 5806634"/>
                <a:gd name="connsiteX12" fmla="*/ 4484533 w 5426043"/>
                <a:gd name="connsiteY12" fmla="*/ 653647 h 5806634"/>
                <a:gd name="connsiteX13" fmla="*/ 4063391 w 5426043"/>
                <a:gd name="connsiteY13" fmla="*/ 1013087 h 5806634"/>
                <a:gd name="connsiteX14" fmla="*/ 3488008 w 5426043"/>
                <a:gd name="connsiteY14" fmla="*/ 2079410 h 5806634"/>
                <a:gd name="connsiteX15" fmla="*/ 3287203 w 5426043"/>
                <a:gd name="connsiteY15" fmla="*/ 3173083 h 5806634"/>
                <a:gd name="connsiteX16" fmla="*/ 3292845 w 5426043"/>
                <a:gd name="connsiteY16" fmla="*/ 3857018 h 5806634"/>
                <a:gd name="connsiteX17" fmla="*/ 3192806 w 5426043"/>
                <a:gd name="connsiteY17" fmla="*/ 3606624 h 5806634"/>
                <a:gd name="connsiteX18" fmla="*/ 2932473 w 5426043"/>
                <a:gd name="connsiteY18" fmla="*/ 2724036 h 5806634"/>
                <a:gd name="connsiteX19" fmla="*/ 2399382 w 5426043"/>
                <a:gd name="connsiteY19" fmla="*/ 1393179 h 5806634"/>
                <a:gd name="connsiteX20" fmla="*/ 1918061 w 5426043"/>
                <a:gd name="connsiteY20" fmla="*/ 334605 h 5806634"/>
                <a:gd name="connsiteX21" fmla="*/ 1759700 w 5426043"/>
                <a:gd name="connsiteY21" fmla="*/ 46327 h 5806634"/>
                <a:gd name="connsiteX22" fmla="*/ 1504721 w 5426043"/>
                <a:gd name="connsiteY22" fmla="*/ 1179806 h 5806634"/>
                <a:gd name="connsiteX23" fmla="*/ 1919500 w 5426043"/>
                <a:gd name="connsiteY23" fmla="*/ 2508985 h 5806634"/>
                <a:gd name="connsiteX24" fmla="*/ 2511779 w 5426043"/>
                <a:gd name="connsiteY24" fmla="*/ 3676696 h 5806634"/>
                <a:gd name="connsiteX25" fmla="*/ 2507282 w 5426043"/>
                <a:gd name="connsiteY25" fmla="*/ 3842847 h 5806634"/>
                <a:gd name="connsiteX26" fmla="*/ 1259624 w 5426043"/>
                <a:gd name="connsiteY26" fmla="*/ 2329876 h 5806634"/>
                <a:gd name="connsiteX27" fmla="*/ 760003 w 5426043"/>
                <a:gd name="connsiteY27" fmla="*/ 1783121 h 5806634"/>
                <a:gd name="connsiteX28" fmla="*/ 213248 w 5426043"/>
                <a:gd name="connsiteY28" fmla="*/ 1274074 h 5806634"/>
                <a:gd name="connsiteX29" fmla="*/ 213248 w 5426043"/>
                <a:gd name="connsiteY29" fmla="*/ 1406049 h 5806634"/>
                <a:gd name="connsiteX30" fmla="*/ 694015 w 5426043"/>
                <a:gd name="connsiteY30" fmla="*/ 2744655 h 5806634"/>
                <a:gd name="connsiteX31" fmla="*/ 1253280 w 5426043"/>
                <a:gd name="connsiteY31" fmla="*/ 3774615 h 5806634"/>
                <a:gd name="connsiteX32" fmla="*/ 2015715 w 5426043"/>
                <a:gd name="connsiteY32" fmla="*/ 4415917 h 5806634"/>
                <a:gd name="connsiteX33" fmla="*/ 2631307 w 5426043"/>
                <a:gd name="connsiteY33" fmla="*/ 4738370 h 5806634"/>
                <a:gd name="connsiteX34" fmla="*/ 2175214 w 5426043"/>
                <a:gd name="connsiteY34" fmla="*/ 4769173 h 5806634"/>
                <a:gd name="connsiteX35" fmla="*/ 1502268 w 5426043"/>
                <a:gd name="connsiteY35" fmla="*/ 4555140 h 5806634"/>
                <a:gd name="connsiteX36" fmla="*/ 760003 w 5426043"/>
                <a:gd name="connsiteY36" fmla="*/ 3951286 h 5806634"/>
                <a:gd name="connsiteX37" fmla="*/ 260382 w 5426043"/>
                <a:gd name="connsiteY37" fmla="*/ 3055740 h 5806634"/>
                <a:gd name="connsiteX38" fmla="*/ 5859 w 5426043"/>
                <a:gd name="connsiteY38" fmla="*/ 2688094 h 5806634"/>
                <a:gd name="connsiteX39" fmla="*/ 109554 w 5426043"/>
                <a:gd name="connsiteY39" fmla="*/ 3281983 h 5806634"/>
                <a:gd name="connsiteX40" fmla="*/ 420638 w 5426043"/>
                <a:gd name="connsiteY40" fmla="*/ 4686577 h 5806634"/>
                <a:gd name="connsiteX41" fmla="*/ 967661 w 5426043"/>
                <a:gd name="connsiteY41" fmla="*/ 5270028 h 5806634"/>
                <a:gd name="connsiteX42" fmla="*/ 1523574 w 5426043"/>
                <a:gd name="connsiteY42" fmla="*/ 5525562 h 5806634"/>
                <a:gd name="connsiteX43" fmla="*/ 2471273 w 5426043"/>
                <a:gd name="connsiteY43" fmla="*/ 5605714 h 5806634"/>
                <a:gd name="connsiteX44" fmla="*/ 3242901 w 5426043"/>
                <a:gd name="connsiteY44" fmla="*/ 5427626 h 5806634"/>
                <a:gd name="connsiteX45" fmla="*/ 3409946 w 5426043"/>
                <a:gd name="connsiteY45" fmla="*/ 5523928 h 5806634"/>
                <a:gd name="connsiteX46" fmla="*/ 3504890 w 5426043"/>
                <a:gd name="connsiteY46" fmla="*/ 5806634 h 5806634"/>
                <a:gd name="connsiteX0" fmla="*/ 4361304 w 5426043"/>
                <a:gd name="connsiteY0" fmla="*/ 5609304 h 5820250"/>
                <a:gd name="connsiteX1" fmla="*/ 4231131 w 5426043"/>
                <a:gd name="connsiteY1" fmla="*/ 5215361 h 5820250"/>
                <a:gd name="connsiteX2" fmla="*/ 4286673 w 5426043"/>
                <a:gd name="connsiteY2" fmla="*/ 4899675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286673 w 5426043"/>
                <a:gd name="connsiteY2" fmla="*/ 4899675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340194 w 5426043"/>
                <a:gd name="connsiteY2" fmla="*/ 4947008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385780 w 5426043"/>
                <a:gd name="connsiteY2" fmla="*/ 4979973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689326 w 5426043"/>
                <a:gd name="connsiteY3" fmla="*/ 452069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779546 w 5426043"/>
                <a:gd name="connsiteY3" fmla="*/ 449170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3980892 w 5426043"/>
                <a:gd name="connsiteY8" fmla="*/ 3974428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779546 w 5426043"/>
                <a:gd name="connsiteY3" fmla="*/ 449170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4040534 w 5426043"/>
                <a:gd name="connsiteY8" fmla="*/ 4135949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779546 w 5426043"/>
                <a:gd name="connsiteY3" fmla="*/ 449170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4046069 w 5426043"/>
                <a:gd name="connsiteY8" fmla="*/ 4126147 h 5820250"/>
                <a:gd name="connsiteX9" fmla="*/ 4040105 w 5426043"/>
                <a:gd name="connsiteY9" fmla="*/ 331939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779546 w 5426043"/>
                <a:gd name="connsiteY3" fmla="*/ 449170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4046069 w 5426043"/>
                <a:gd name="connsiteY8" fmla="*/ 4126147 h 5820250"/>
                <a:gd name="connsiteX9" fmla="*/ 4099905 w 5426043"/>
                <a:gd name="connsiteY9" fmla="*/ 329878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292845 w 5426043"/>
                <a:gd name="connsiteY16" fmla="*/ 3857018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304 w 5426043"/>
                <a:gd name="connsiteY0" fmla="*/ 5609304 h 5820250"/>
                <a:gd name="connsiteX1" fmla="*/ 4231131 w 5426043"/>
                <a:gd name="connsiteY1" fmla="*/ 5215361 h 5820250"/>
                <a:gd name="connsiteX2" fmla="*/ 4435951 w 5426043"/>
                <a:gd name="connsiteY2" fmla="*/ 4908219 h 5820250"/>
                <a:gd name="connsiteX3" fmla="*/ 4779546 w 5426043"/>
                <a:gd name="connsiteY3" fmla="*/ 4491709 h 5820250"/>
                <a:gd name="connsiteX4" fmla="*/ 5058626 w 5426043"/>
                <a:gd name="connsiteY4" fmla="*/ 3564787 h 5820250"/>
                <a:gd name="connsiteX5" fmla="*/ 5416844 w 5426043"/>
                <a:gd name="connsiteY5" fmla="*/ 2499558 h 5820250"/>
                <a:gd name="connsiteX6" fmla="*/ 5253752 w 5426043"/>
                <a:gd name="connsiteY6" fmla="*/ 2511758 h 5820250"/>
                <a:gd name="connsiteX7" fmla="*/ 4564500 w 5426043"/>
                <a:gd name="connsiteY7" fmla="*/ 3073666 h 5820250"/>
                <a:gd name="connsiteX8" fmla="*/ 4046069 w 5426043"/>
                <a:gd name="connsiteY8" fmla="*/ 4126147 h 5820250"/>
                <a:gd name="connsiteX9" fmla="*/ 4099905 w 5426043"/>
                <a:gd name="connsiteY9" fmla="*/ 3298781 h 5820250"/>
                <a:gd name="connsiteX10" fmla="*/ 4281760 w 5426043"/>
                <a:gd name="connsiteY10" fmla="*/ 1853260 h 5820250"/>
                <a:gd name="connsiteX11" fmla="*/ 4416873 w 5426043"/>
                <a:gd name="connsiteY11" fmla="*/ 1147576 h 5820250"/>
                <a:gd name="connsiteX12" fmla="*/ 4484533 w 5426043"/>
                <a:gd name="connsiteY12" fmla="*/ 653647 h 5820250"/>
                <a:gd name="connsiteX13" fmla="*/ 4063391 w 5426043"/>
                <a:gd name="connsiteY13" fmla="*/ 1013087 h 5820250"/>
                <a:gd name="connsiteX14" fmla="*/ 3488008 w 5426043"/>
                <a:gd name="connsiteY14" fmla="*/ 2079410 h 5820250"/>
                <a:gd name="connsiteX15" fmla="*/ 3287203 w 5426043"/>
                <a:gd name="connsiteY15" fmla="*/ 3173083 h 5820250"/>
                <a:gd name="connsiteX16" fmla="*/ 3311855 w 5426043"/>
                <a:gd name="connsiteY16" fmla="*/ 3851780 h 5820250"/>
                <a:gd name="connsiteX17" fmla="*/ 3192806 w 5426043"/>
                <a:gd name="connsiteY17" fmla="*/ 3606624 h 5820250"/>
                <a:gd name="connsiteX18" fmla="*/ 2932473 w 5426043"/>
                <a:gd name="connsiteY18" fmla="*/ 2724036 h 5820250"/>
                <a:gd name="connsiteX19" fmla="*/ 2399382 w 5426043"/>
                <a:gd name="connsiteY19" fmla="*/ 1393179 h 5820250"/>
                <a:gd name="connsiteX20" fmla="*/ 1918061 w 5426043"/>
                <a:gd name="connsiteY20" fmla="*/ 334605 h 5820250"/>
                <a:gd name="connsiteX21" fmla="*/ 1759700 w 5426043"/>
                <a:gd name="connsiteY21" fmla="*/ 46327 h 5820250"/>
                <a:gd name="connsiteX22" fmla="*/ 1504721 w 5426043"/>
                <a:gd name="connsiteY22" fmla="*/ 1179806 h 5820250"/>
                <a:gd name="connsiteX23" fmla="*/ 1919500 w 5426043"/>
                <a:gd name="connsiteY23" fmla="*/ 2508985 h 5820250"/>
                <a:gd name="connsiteX24" fmla="*/ 2511779 w 5426043"/>
                <a:gd name="connsiteY24" fmla="*/ 3676696 h 5820250"/>
                <a:gd name="connsiteX25" fmla="*/ 2507282 w 5426043"/>
                <a:gd name="connsiteY25" fmla="*/ 3842847 h 5820250"/>
                <a:gd name="connsiteX26" fmla="*/ 1259624 w 5426043"/>
                <a:gd name="connsiteY26" fmla="*/ 2329876 h 5820250"/>
                <a:gd name="connsiteX27" fmla="*/ 760003 w 5426043"/>
                <a:gd name="connsiteY27" fmla="*/ 1783121 h 5820250"/>
                <a:gd name="connsiteX28" fmla="*/ 213248 w 5426043"/>
                <a:gd name="connsiteY28" fmla="*/ 1274074 h 5820250"/>
                <a:gd name="connsiteX29" fmla="*/ 213248 w 5426043"/>
                <a:gd name="connsiteY29" fmla="*/ 1406049 h 5820250"/>
                <a:gd name="connsiteX30" fmla="*/ 694015 w 5426043"/>
                <a:gd name="connsiteY30" fmla="*/ 2744655 h 5820250"/>
                <a:gd name="connsiteX31" fmla="*/ 1253280 w 5426043"/>
                <a:gd name="connsiteY31" fmla="*/ 3774615 h 5820250"/>
                <a:gd name="connsiteX32" fmla="*/ 2015715 w 5426043"/>
                <a:gd name="connsiteY32" fmla="*/ 4415917 h 5820250"/>
                <a:gd name="connsiteX33" fmla="*/ 2631307 w 5426043"/>
                <a:gd name="connsiteY33" fmla="*/ 4738370 h 5820250"/>
                <a:gd name="connsiteX34" fmla="*/ 2175214 w 5426043"/>
                <a:gd name="connsiteY34" fmla="*/ 4769173 h 5820250"/>
                <a:gd name="connsiteX35" fmla="*/ 1502268 w 5426043"/>
                <a:gd name="connsiteY35" fmla="*/ 4555140 h 5820250"/>
                <a:gd name="connsiteX36" fmla="*/ 760003 w 5426043"/>
                <a:gd name="connsiteY36" fmla="*/ 3951286 h 5820250"/>
                <a:gd name="connsiteX37" fmla="*/ 260382 w 5426043"/>
                <a:gd name="connsiteY37" fmla="*/ 3055740 h 5820250"/>
                <a:gd name="connsiteX38" fmla="*/ 5859 w 5426043"/>
                <a:gd name="connsiteY38" fmla="*/ 2688094 h 5820250"/>
                <a:gd name="connsiteX39" fmla="*/ 109554 w 5426043"/>
                <a:gd name="connsiteY39" fmla="*/ 3281983 h 5820250"/>
                <a:gd name="connsiteX40" fmla="*/ 420638 w 5426043"/>
                <a:gd name="connsiteY40" fmla="*/ 4686577 h 5820250"/>
                <a:gd name="connsiteX41" fmla="*/ 967661 w 5426043"/>
                <a:gd name="connsiteY41" fmla="*/ 5270028 h 5820250"/>
                <a:gd name="connsiteX42" fmla="*/ 1523574 w 5426043"/>
                <a:gd name="connsiteY42" fmla="*/ 5525562 h 5820250"/>
                <a:gd name="connsiteX43" fmla="*/ 2471273 w 5426043"/>
                <a:gd name="connsiteY43" fmla="*/ 5605714 h 5820250"/>
                <a:gd name="connsiteX44" fmla="*/ 3242901 w 5426043"/>
                <a:gd name="connsiteY44" fmla="*/ 5427626 h 5820250"/>
                <a:gd name="connsiteX45" fmla="*/ 3409946 w 5426043"/>
                <a:gd name="connsiteY45" fmla="*/ 5523928 h 5820250"/>
                <a:gd name="connsiteX46" fmla="*/ 3455462 w 5426043"/>
                <a:gd name="connsiteY46" fmla="*/ 5820249 h 5820250"/>
                <a:gd name="connsiteX0" fmla="*/ 4361486 w 5426225"/>
                <a:gd name="connsiteY0" fmla="*/ 5609304 h 5820250"/>
                <a:gd name="connsiteX1" fmla="*/ 4231313 w 5426225"/>
                <a:gd name="connsiteY1" fmla="*/ 5215361 h 5820250"/>
                <a:gd name="connsiteX2" fmla="*/ 4436133 w 5426225"/>
                <a:gd name="connsiteY2" fmla="*/ 4908219 h 5820250"/>
                <a:gd name="connsiteX3" fmla="*/ 4779728 w 5426225"/>
                <a:gd name="connsiteY3" fmla="*/ 4491709 h 5820250"/>
                <a:gd name="connsiteX4" fmla="*/ 5058808 w 5426225"/>
                <a:gd name="connsiteY4" fmla="*/ 3564787 h 5820250"/>
                <a:gd name="connsiteX5" fmla="*/ 5417026 w 5426225"/>
                <a:gd name="connsiteY5" fmla="*/ 2499558 h 5820250"/>
                <a:gd name="connsiteX6" fmla="*/ 5253934 w 5426225"/>
                <a:gd name="connsiteY6" fmla="*/ 2511758 h 5820250"/>
                <a:gd name="connsiteX7" fmla="*/ 4564682 w 5426225"/>
                <a:gd name="connsiteY7" fmla="*/ 3073666 h 5820250"/>
                <a:gd name="connsiteX8" fmla="*/ 4046251 w 5426225"/>
                <a:gd name="connsiteY8" fmla="*/ 4126147 h 5820250"/>
                <a:gd name="connsiteX9" fmla="*/ 4100087 w 5426225"/>
                <a:gd name="connsiteY9" fmla="*/ 3298781 h 5820250"/>
                <a:gd name="connsiteX10" fmla="*/ 4281942 w 5426225"/>
                <a:gd name="connsiteY10" fmla="*/ 1853260 h 5820250"/>
                <a:gd name="connsiteX11" fmla="*/ 4417055 w 5426225"/>
                <a:gd name="connsiteY11" fmla="*/ 1147576 h 5820250"/>
                <a:gd name="connsiteX12" fmla="*/ 4484715 w 5426225"/>
                <a:gd name="connsiteY12" fmla="*/ 653647 h 5820250"/>
                <a:gd name="connsiteX13" fmla="*/ 4063573 w 5426225"/>
                <a:gd name="connsiteY13" fmla="*/ 1013087 h 5820250"/>
                <a:gd name="connsiteX14" fmla="*/ 3488190 w 5426225"/>
                <a:gd name="connsiteY14" fmla="*/ 2079410 h 5820250"/>
                <a:gd name="connsiteX15" fmla="*/ 3287385 w 5426225"/>
                <a:gd name="connsiteY15" fmla="*/ 3173083 h 5820250"/>
                <a:gd name="connsiteX16" fmla="*/ 3312037 w 5426225"/>
                <a:gd name="connsiteY16" fmla="*/ 3851780 h 5820250"/>
                <a:gd name="connsiteX17" fmla="*/ 3192988 w 5426225"/>
                <a:gd name="connsiteY17" fmla="*/ 3606624 h 5820250"/>
                <a:gd name="connsiteX18" fmla="*/ 2932655 w 5426225"/>
                <a:gd name="connsiteY18" fmla="*/ 2724036 h 5820250"/>
                <a:gd name="connsiteX19" fmla="*/ 2399564 w 5426225"/>
                <a:gd name="connsiteY19" fmla="*/ 1393179 h 5820250"/>
                <a:gd name="connsiteX20" fmla="*/ 1918243 w 5426225"/>
                <a:gd name="connsiteY20" fmla="*/ 334605 h 5820250"/>
                <a:gd name="connsiteX21" fmla="*/ 1759882 w 5426225"/>
                <a:gd name="connsiteY21" fmla="*/ 46327 h 5820250"/>
                <a:gd name="connsiteX22" fmla="*/ 1504903 w 5426225"/>
                <a:gd name="connsiteY22" fmla="*/ 1179806 h 5820250"/>
                <a:gd name="connsiteX23" fmla="*/ 1919682 w 5426225"/>
                <a:gd name="connsiteY23" fmla="*/ 2508985 h 5820250"/>
                <a:gd name="connsiteX24" fmla="*/ 2511961 w 5426225"/>
                <a:gd name="connsiteY24" fmla="*/ 3676696 h 5820250"/>
                <a:gd name="connsiteX25" fmla="*/ 2507464 w 5426225"/>
                <a:gd name="connsiteY25" fmla="*/ 3842847 h 5820250"/>
                <a:gd name="connsiteX26" fmla="*/ 1259806 w 5426225"/>
                <a:gd name="connsiteY26" fmla="*/ 2329876 h 5820250"/>
                <a:gd name="connsiteX27" fmla="*/ 760185 w 5426225"/>
                <a:gd name="connsiteY27" fmla="*/ 1783121 h 5820250"/>
                <a:gd name="connsiteX28" fmla="*/ 213430 w 5426225"/>
                <a:gd name="connsiteY28" fmla="*/ 1274074 h 5820250"/>
                <a:gd name="connsiteX29" fmla="*/ 213430 w 5426225"/>
                <a:gd name="connsiteY29" fmla="*/ 1406049 h 5820250"/>
                <a:gd name="connsiteX30" fmla="*/ 694197 w 5426225"/>
                <a:gd name="connsiteY30" fmla="*/ 2744655 h 5820250"/>
                <a:gd name="connsiteX31" fmla="*/ 1253462 w 5426225"/>
                <a:gd name="connsiteY31" fmla="*/ 3774615 h 5820250"/>
                <a:gd name="connsiteX32" fmla="*/ 2015897 w 5426225"/>
                <a:gd name="connsiteY32" fmla="*/ 4415917 h 5820250"/>
                <a:gd name="connsiteX33" fmla="*/ 2631489 w 5426225"/>
                <a:gd name="connsiteY33" fmla="*/ 4738370 h 5820250"/>
                <a:gd name="connsiteX34" fmla="*/ 2175396 w 5426225"/>
                <a:gd name="connsiteY34" fmla="*/ 4769173 h 5820250"/>
                <a:gd name="connsiteX35" fmla="*/ 1502450 w 5426225"/>
                <a:gd name="connsiteY35" fmla="*/ 4555140 h 5820250"/>
                <a:gd name="connsiteX36" fmla="*/ 760185 w 5426225"/>
                <a:gd name="connsiteY36" fmla="*/ 3951286 h 5820250"/>
                <a:gd name="connsiteX37" fmla="*/ 260564 w 5426225"/>
                <a:gd name="connsiteY37" fmla="*/ 3055740 h 5820250"/>
                <a:gd name="connsiteX38" fmla="*/ 6041 w 5426225"/>
                <a:gd name="connsiteY38" fmla="*/ 2688094 h 5820250"/>
                <a:gd name="connsiteX39" fmla="*/ 109736 w 5426225"/>
                <a:gd name="connsiteY39" fmla="*/ 3281983 h 5820250"/>
                <a:gd name="connsiteX40" fmla="*/ 437514 w 5426225"/>
                <a:gd name="connsiteY40" fmla="*/ 4566106 h 5820250"/>
                <a:gd name="connsiteX41" fmla="*/ 967843 w 5426225"/>
                <a:gd name="connsiteY41" fmla="*/ 5270028 h 5820250"/>
                <a:gd name="connsiteX42" fmla="*/ 1523756 w 5426225"/>
                <a:gd name="connsiteY42" fmla="*/ 5525562 h 5820250"/>
                <a:gd name="connsiteX43" fmla="*/ 2471455 w 5426225"/>
                <a:gd name="connsiteY43" fmla="*/ 5605714 h 5820250"/>
                <a:gd name="connsiteX44" fmla="*/ 3243083 w 5426225"/>
                <a:gd name="connsiteY44" fmla="*/ 5427626 h 5820250"/>
                <a:gd name="connsiteX45" fmla="*/ 3410128 w 5426225"/>
                <a:gd name="connsiteY45" fmla="*/ 5523928 h 5820250"/>
                <a:gd name="connsiteX46" fmla="*/ 3455644 w 5426225"/>
                <a:gd name="connsiteY46" fmla="*/ 5820249 h 5820250"/>
                <a:gd name="connsiteX0" fmla="*/ 4361486 w 5426225"/>
                <a:gd name="connsiteY0" fmla="*/ 5609304 h 5820250"/>
                <a:gd name="connsiteX1" fmla="*/ 4231313 w 5426225"/>
                <a:gd name="connsiteY1" fmla="*/ 5215361 h 5820250"/>
                <a:gd name="connsiteX2" fmla="*/ 4436133 w 5426225"/>
                <a:gd name="connsiteY2" fmla="*/ 4908219 h 5820250"/>
                <a:gd name="connsiteX3" fmla="*/ 4779728 w 5426225"/>
                <a:gd name="connsiteY3" fmla="*/ 4491709 h 5820250"/>
                <a:gd name="connsiteX4" fmla="*/ 5058808 w 5426225"/>
                <a:gd name="connsiteY4" fmla="*/ 3564787 h 5820250"/>
                <a:gd name="connsiteX5" fmla="*/ 5417026 w 5426225"/>
                <a:gd name="connsiteY5" fmla="*/ 2499558 h 5820250"/>
                <a:gd name="connsiteX6" fmla="*/ 5253934 w 5426225"/>
                <a:gd name="connsiteY6" fmla="*/ 2511758 h 5820250"/>
                <a:gd name="connsiteX7" fmla="*/ 4564682 w 5426225"/>
                <a:gd name="connsiteY7" fmla="*/ 3073666 h 5820250"/>
                <a:gd name="connsiteX8" fmla="*/ 4046251 w 5426225"/>
                <a:gd name="connsiteY8" fmla="*/ 4126147 h 5820250"/>
                <a:gd name="connsiteX9" fmla="*/ 4100087 w 5426225"/>
                <a:gd name="connsiteY9" fmla="*/ 3298781 h 5820250"/>
                <a:gd name="connsiteX10" fmla="*/ 4281942 w 5426225"/>
                <a:gd name="connsiteY10" fmla="*/ 1853260 h 5820250"/>
                <a:gd name="connsiteX11" fmla="*/ 4417055 w 5426225"/>
                <a:gd name="connsiteY11" fmla="*/ 1147576 h 5820250"/>
                <a:gd name="connsiteX12" fmla="*/ 4484715 w 5426225"/>
                <a:gd name="connsiteY12" fmla="*/ 653647 h 5820250"/>
                <a:gd name="connsiteX13" fmla="*/ 4063573 w 5426225"/>
                <a:gd name="connsiteY13" fmla="*/ 1013087 h 5820250"/>
                <a:gd name="connsiteX14" fmla="*/ 3488190 w 5426225"/>
                <a:gd name="connsiteY14" fmla="*/ 2079410 h 5820250"/>
                <a:gd name="connsiteX15" fmla="*/ 3287385 w 5426225"/>
                <a:gd name="connsiteY15" fmla="*/ 3173083 h 5820250"/>
                <a:gd name="connsiteX16" fmla="*/ 3312037 w 5426225"/>
                <a:gd name="connsiteY16" fmla="*/ 3851780 h 5820250"/>
                <a:gd name="connsiteX17" fmla="*/ 3192988 w 5426225"/>
                <a:gd name="connsiteY17" fmla="*/ 3606624 h 5820250"/>
                <a:gd name="connsiteX18" fmla="*/ 2932655 w 5426225"/>
                <a:gd name="connsiteY18" fmla="*/ 2724036 h 5820250"/>
                <a:gd name="connsiteX19" fmla="*/ 2399564 w 5426225"/>
                <a:gd name="connsiteY19" fmla="*/ 1393179 h 5820250"/>
                <a:gd name="connsiteX20" fmla="*/ 1918243 w 5426225"/>
                <a:gd name="connsiteY20" fmla="*/ 334605 h 5820250"/>
                <a:gd name="connsiteX21" fmla="*/ 1759882 w 5426225"/>
                <a:gd name="connsiteY21" fmla="*/ 46327 h 5820250"/>
                <a:gd name="connsiteX22" fmla="*/ 1504903 w 5426225"/>
                <a:gd name="connsiteY22" fmla="*/ 1179806 h 5820250"/>
                <a:gd name="connsiteX23" fmla="*/ 1919682 w 5426225"/>
                <a:gd name="connsiteY23" fmla="*/ 2508985 h 5820250"/>
                <a:gd name="connsiteX24" fmla="*/ 2511961 w 5426225"/>
                <a:gd name="connsiteY24" fmla="*/ 3676696 h 5820250"/>
                <a:gd name="connsiteX25" fmla="*/ 2507464 w 5426225"/>
                <a:gd name="connsiteY25" fmla="*/ 3842847 h 5820250"/>
                <a:gd name="connsiteX26" fmla="*/ 1259806 w 5426225"/>
                <a:gd name="connsiteY26" fmla="*/ 2329876 h 5820250"/>
                <a:gd name="connsiteX27" fmla="*/ 760185 w 5426225"/>
                <a:gd name="connsiteY27" fmla="*/ 1783121 h 5820250"/>
                <a:gd name="connsiteX28" fmla="*/ 213430 w 5426225"/>
                <a:gd name="connsiteY28" fmla="*/ 1274074 h 5820250"/>
                <a:gd name="connsiteX29" fmla="*/ 213430 w 5426225"/>
                <a:gd name="connsiteY29" fmla="*/ 1406049 h 5820250"/>
                <a:gd name="connsiteX30" fmla="*/ 694197 w 5426225"/>
                <a:gd name="connsiteY30" fmla="*/ 2744655 h 5820250"/>
                <a:gd name="connsiteX31" fmla="*/ 1253462 w 5426225"/>
                <a:gd name="connsiteY31" fmla="*/ 3774615 h 5820250"/>
                <a:gd name="connsiteX32" fmla="*/ 2015897 w 5426225"/>
                <a:gd name="connsiteY32" fmla="*/ 4415917 h 5820250"/>
                <a:gd name="connsiteX33" fmla="*/ 2631489 w 5426225"/>
                <a:gd name="connsiteY33" fmla="*/ 4738370 h 5820250"/>
                <a:gd name="connsiteX34" fmla="*/ 2175396 w 5426225"/>
                <a:gd name="connsiteY34" fmla="*/ 4769173 h 5820250"/>
                <a:gd name="connsiteX35" fmla="*/ 1502450 w 5426225"/>
                <a:gd name="connsiteY35" fmla="*/ 4555140 h 5820250"/>
                <a:gd name="connsiteX36" fmla="*/ 760185 w 5426225"/>
                <a:gd name="connsiteY36" fmla="*/ 3951286 h 5820250"/>
                <a:gd name="connsiteX37" fmla="*/ 260564 w 5426225"/>
                <a:gd name="connsiteY37" fmla="*/ 3055740 h 5820250"/>
                <a:gd name="connsiteX38" fmla="*/ 6041 w 5426225"/>
                <a:gd name="connsiteY38" fmla="*/ 2688094 h 5820250"/>
                <a:gd name="connsiteX39" fmla="*/ 109736 w 5426225"/>
                <a:gd name="connsiteY39" fmla="*/ 3281983 h 5820250"/>
                <a:gd name="connsiteX40" fmla="*/ 437514 w 5426225"/>
                <a:gd name="connsiteY40" fmla="*/ 4566106 h 5820250"/>
                <a:gd name="connsiteX41" fmla="*/ 1523756 w 5426225"/>
                <a:gd name="connsiteY41" fmla="*/ 5525562 h 5820250"/>
                <a:gd name="connsiteX42" fmla="*/ 2471455 w 5426225"/>
                <a:gd name="connsiteY42" fmla="*/ 5605714 h 5820250"/>
                <a:gd name="connsiteX43" fmla="*/ 3243083 w 5426225"/>
                <a:gd name="connsiteY43" fmla="*/ 5427626 h 5820250"/>
                <a:gd name="connsiteX44" fmla="*/ 3410128 w 5426225"/>
                <a:gd name="connsiteY44" fmla="*/ 5523928 h 5820250"/>
                <a:gd name="connsiteX45" fmla="*/ 3455644 w 5426225"/>
                <a:gd name="connsiteY45" fmla="*/ 5820249 h 582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426225" h="5820250">
                  <a:moveTo>
                    <a:pt x="4361486" y="5609304"/>
                  </a:moveTo>
                  <a:cubicBezTo>
                    <a:pt x="4290845" y="5425964"/>
                    <a:pt x="4218872" y="5332208"/>
                    <a:pt x="4231313" y="5215361"/>
                  </a:cubicBezTo>
                  <a:cubicBezTo>
                    <a:pt x="4243754" y="5098514"/>
                    <a:pt x="4344731" y="5028828"/>
                    <a:pt x="4436133" y="4908219"/>
                  </a:cubicBezTo>
                  <a:cubicBezTo>
                    <a:pt x="4527536" y="4787610"/>
                    <a:pt x="4675949" y="4715614"/>
                    <a:pt x="4779728" y="4491709"/>
                  </a:cubicBezTo>
                  <a:cubicBezTo>
                    <a:pt x="4883507" y="4267804"/>
                    <a:pt x="4952592" y="3896812"/>
                    <a:pt x="5058808" y="3564787"/>
                  </a:cubicBezTo>
                  <a:cubicBezTo>
                    <a:pt x="5165024" y="3232762"/>
                    <a:pt x="5384505" y="2675063"/>
                    <a:pt x="5417026" y="2499558"/>
                  </a:cubicBezTo>
                  <a:cubicBezTo>
                    <a:pt x="5449547" y="2324053"/>
                    <a:pt x="5395991" y="2416073"/>
                    <a:pt x="5253934" y="2511758"/>
                  </a:cubicBezTo>
                  <a:cubicBezTo>
                    <a:pt x="5111877" y="2607443"/>
                    <a:pt x="4765963" y="2804601"/>
                    <a:pt x="4564682" y="3073666"/>
                  </a:cubicBezTo>
                  <a:cubicBezTo>
                    <a:pt x="4363402" y="3342731"/>
                    <a:pt x="4123683" y="4088628"/>
                    <a:pt x="4046251" y="4126147"/>
                  </a:cubicBezTo>
                  <a:cubicBezTo>
                    <a:pt x="3968819" y="4163666"/>
                    <a:pt x="4060805" y="3677596"/>
                    <a:pt x="4100087" y="3298781"/>
                  </a:cubicBezTo>
                  <a:cubicBezTo>
                    <a:pt x="4139369" y="2919967"/>
                    <a:pt x="4229114" y="2211794"/>
                    <a:pt x="4281942" y="1853260"/>
                  </a:cubicBezTo>
                  <a:cubicBezTo>
                    <a:pt x="4334770" y="1494726"/>
                    <a:pt x="4383260" y="1347511"/>
                    <a:pt x="4417055" y="1147576"/>
                  </a:cubicBezTo>
                  <a:cubicBezTo>
                    <a:pt x="4450850" y="947641"/>
                    <a:pt x="4543629" y="676062"/>
                    <a:pt x="4484715" y="653647"/>
                  </a:cubicBezTo>
                  <a:cubicBezTo>
                    <a:pt x="4425801" y="631232"/>
                    <a:pt x="4229660" y="775460"/>
                    <a:pt x="4063573" y="1013087"/>
                  </a:cubicBezTo>
                  <a:cubicBezTo>
                    <a:pt x="3897486" y="1250714"/>
                    <a:pt x="3617555" y="1719411"/>
                    <a:pt x="3488190" y="2079410"/>
                  </a:cubicBezTo>
                  <a:cubicBezTo>
                    <a:pt x="3358825" y="2439409"/>
                    <a:pt x="3316744" y="2877688"/>
                    <a:pt x="3287385" y="3173083"/>
                  </a:cubicBezTo>
                  <a:cubicBezTo>
                    <a:pt x="3258026" y="3468478"/>
                    <a:pt x="3327770" y="3779523"/>
                    <a:pt x="3312037" y="3851780"/>
                  </a:cubicBezTo>
                  <a:cubicBezTo>
                    <a:pt x="3296304" y="3924037"/>
                    <a:pt x="3256218" y="3794581"/>
                    <a:pt x="3192988" y="3606624"/>
                  </a:cubicBezTo>
                  <a:cubicBezTo>
                    <a:pt x="3129758" y="3418667"/>
                    <a:pt x="3064892" y="3092943"/>
                    <a:pt x="2932655" y="2724036"/>
                  </a:cubicBezTo>
                  <a:cubicBezTo>
                    <a:pt x="2800418" y="2355129"/>
                    <a:pt x="2568633" y="1791418"/>
                    <a:pt x="2399564" y="1393179"/>
                  </a:cubicBezTo>
                  <a:cubicBezTo>
                    <a:pt x="2230495" y="994941"/>
                    <a:pt x="2024857" y="559080"/>
                    <a:pt x="1918243" y="334605"/>
                  </a:cubicBezTo>
                  <a:cubicBezTo>
                    <a:pt x="1811629" y="110130"/>
                    <a:pt x="1828772" y="-94540"/>
                    <a:pt x="1759882" y="46327"/>
                  </a:cubicBezTo>
                  <a:cubicBezTo>
                    <a:pt x="1690992" y="187194"/>
                    <a:pt x="1478270" y="769363"/>
                    <a:pt x="1504903" y="1179806"/>
                  </a:cubicBezTo>
                  <a:cubicBezTo>
                    <a:pt x="1531536" y="1590249"/>
                    <a:pt x="1751839" y="2092837"/>
                    <a:pt x="1919682" y="2508985"/>
                  </a:cubicBezTo>
                  <a:cubicBezTo>
                    <a:pt x="2087525" y="2925133"/>
                    <a:pt x="2413997" y="3454386"/>
                    <a:pt x="2511961" y="3676696"/>
                  </a:cubicBezTo>
                  <a:cubicBezTo>
                    <a:pt x="2609925" y="3899006"/>
                    <a:pt x="2640198" y="3976933"/>
                    <a:pt x="2507464" y="3842847"/>
                  </a:cubicBezTo>
                  <a:cubicBezTo>
                    <a:pt x="2374730" y="3708761"/>
                    <a:pt x="1551019" y="2673164"/>
                    <a:pt x="1259806" y="2329876"/>
                  </a:cubicBezTo>
                  <a:cubicBezTo>
                    <a:pt x="968593" y="1986588"/>
                    <a:pt x="934581" y="1959088"/>
                    <a:pt x="760185" y="1783121"/>
                  </a:cubicBezTo>
                  <a:cubicBezTo>
                    <a:pt x="585789" y="1607154"/>
                    <a:pt x="304556" y="1336919"/>
                    <a:pt x="213430" y="1274074"/>
                  </a:cubicBezTo>
                  <a:cubicBezTo>
                    <a:pt x="122304" y="1211229"/>
                    <a:pt x="133302" y="1160952"/>
                    <a:pt x="213430" y="1406049"/>
                  </a:cubicBezTo>
                  <a:cubicBezTo>
                    <a:pt x="293558" y="1651146"/>
                    <a:pt x="520858" y="2349894"/>
                    <a:pt x="694197" y="2744655"/>
                  </a:cubicBezTo>
                  <a:cubicBezTo>
                    <a:pt x="867536" y="3139416"/>
                    <a:pt x="1033179" y="3496071"/>
                    <a:pt x="1253462" y="3774615"/>
                  </a:cubicBezTo>
                  <a:cubicBezTo>
                    <a:pt x="1473745" y="4053159"/>
                    <a:pt x="1786226" y="4255291"/>
                    <a:pt x="2015897" y="4415917"/>
                  </a:cubicBezTo>
                  <a:cubicBezTo>
                    <a:pt x="2245568" y="4576543"/>
                    <a:pt x="2599073" y="4704664"/>
                    <a:pt x="2631489" y="4738370"/>
                  </a:cubicBezTo>
                  <a:cubicBezTo>
                    <a:pt x="2663905" y="4772076"/>
                    <a:pt x="2363569" y="4799711"/>
                    <a:pt x="2175396" y="4769173"/>
                  </a:cubicBezTo>
                  <a:cubicBezTo>
                    <a:pt x="1987223" y="4738635"/>
                    <a:pt x="1738318" y="4691454"/>
                    <a:pt x="1502450" y="4555140"/>
                  </a:cubicBezTo>
                  <a:cubicBezTo>
                    <a:pt x="1266582" y="4418826"/>
                    <a:pt x="967166" y="4201186"/>
                    <a:pt x="760185" y="3951286"/>
                  </a:cubicBezTo>
                  <a:cubicBezTo>
                    <a:pt x="553204" y="3701386"/>
                    <a:pt x="386255" y="3266272"/>
                    <a:pt x="260564" y="3055740"/>
                  </a:cubicBezTo>
                  <a:cubicBezTo>
                    <a:pt x="134873" y="2845208"/>
                    <a:pt x="31179" y="2650387"/>
                    <a:pt x="6041" y="2688094"/>
                  </a:cubicBezTo>
                  <a:cubicBezTo>
                    <a:pt x="-19097" y="2725801"/>
                    <a:pt x="37824" y="2968981"/>
                    <a:pt x="109736" y="3281983"/>
                  </a:cubicBezTo>
                  <a:cubicBezTo>
                    <a:pt x="181648" y="3594985"/>
                    <a:pt x="201844" y="4192176"/>
                    <a:pt x="437514" y="4566106"/>
                  </a:cubicBezTo>
                  <a:cubicBezTo>
                    <a:pt x="673184" y="4940036"/>
                    <a:pt x="1184766" y="5352294"/>
                    <a:pt x="1523756" y="5525562"/>
                  </a:cubicBezTo>
                  <a:cubicBezTo>
                    <a:pt x="1862746" y="5698830"/>
                    <a:pt x="2184900" y="5622037"/>
                    <a:pt x="2471455" y="5605714"/>
                  </a:cubicBezTo>
                  <a:cubicBezTo>
                    <a:pt x="2758010" y="5589391"/>
                    <a:pt x="3144000" y="5442008"/>
                    <a:pt x="3243083" y="5427626"/>
                  </a:cubicBezTo>
                  <a:cubicBezTo>
                    <a:pt x="3342166" y="5413244"/>
                    <a:pt x="3406420" y="5413989"/>
                    <a:pt x="3410128" y="5523928"/>
                  </a:cubicBezTo>
                  <a:cubicBezTo>
                    <a:pt x="3413836" y="5633867"/>
                    <a:pt x="3448772" y="5675021"/>
                    <a:pt x="3455644" y="5820249"/>
                  </a:cubicBezTo>
                </a:path>
              </a:pathLst>
            </a:custGeom>
            <a:solidFill>
              <a:schemeClr val="accent3">
                <a:lumMod val="20000"/>
                <a:lumOff val="80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28528FF0-7E80-A076-7876-44889532B25D}"/>
              </a:ext>
            </a:extLst>
          </p:cNvPr>
          <p:cNvSpPr>
            <a:spLocks noGrp="1"/>
          </p:cNvSpPr>
          <p:nvPr>
            <p:ph idx="1"/>
          </p:nvPr>
        </p:nvSpPr>
        <p:spPr>
          <a:xfrm>
            <a:off x="3492724" y="2562584"/>
            <a:ext cx="5194252" cy="3507523"/>
          </a:xfrm>
        </p:spPr>
        <p:txBody>
          <a:bodyPr anchor="ctr">
            <a:normAutofit/>
          </a:bodyPr>
          <a:lstStyle/>
          <a:p>
            <a:pPr marL="0" indent="0" algn="ctr">
              <a:buNone/>
            </a:pPr>
            <a:r>
              <a:rPr lang="en-US" sz="1600" dirty="0">
                <a:solidFill>
                  <a:schemeClr val="tx2"/>
                </a:solidFill>
              </a:rPr>
              <a:t>As GAN models have been shown to perform well in </a:t>
            </a:r>
            <a:r>
              <a:rPr lang="en-US" sz="1600" b="1" dirty="0">
                <a:solidFill>
                  <a:schemeClr val="tx2"/>
                </a:solidFill>
              </a:rPr>
              <a:t>characteristic tasks of whether an input is anomalous or not</a:t>
            </a:r>
            <a:r>
              <a:rPr lang="en-US" sz="1600" dirty="0">
                <a:solidFill>
                  <a:schemeClr val="tx2"/>
                </a:solidFill>
              </a:rPr>
              <a:t>, we leverage a time-efficient GAN style adversarial training method</a:t>
            </a:r>
          </a:p>
          <a:p>
            <a:pPr marL="0" indent="0" algn="ctr">
              <a:buNone/>
            </a:pPr>
            <a:endParaRPr lang="en-US" sz="1600" dirty="0">
              <a:solidFill>
                <a:schemeClr val="tx2"/>
              </a:solidFill>
            </a:endParaRPr>
          </a:p>
          <a:p>
            <a:pPr marL="0" indent="0" algn="ctr">
              <a:buNone/>
            </a:pPr>
            <a:r>
              <a:rPr lang="en-US" sz="1600" dirty="0">
                <a:solidFill>
                  <a:schemeClr val="tx2"/>
                </a:solidFill>
              </a:rPr>
              <a:t>Our model consists </a:t>
            </a:r>
            <a:r>
              <a:rPr lang="en-US" sz="1600" b="1" dirty="0">
                <a:solidFill>
                  <a:schemeClr val="tx2"/>
                </a:solidFill>
              </a:rPr>
              <a:t>of two transformer encoders and two decoders</a:t>
            </a:r>
          </a:p>
          <a:p>
            <a:pPr marL="0" indent="0" algn="ctr">
              <a:buNone/>
            </a:pPr>
            <a:r>
              <a:rPr lang="en-US" sz="1600" dirty="0">
                <a:solidFill>
                  <a:schemeClr val="tx2"/>
                </a:solidFill>
              </a:rPr>
              <a:t>We consider the model inference in </a:t>
            </a:r>
            <a:r>
              <a:rPr lang="en-US" sz="1600" b="1" dirty="0">
                <a:solidFill>
                  <a:schemeClr val="tx2"/>
                </a:solidFill>
              </a:rPr>
              <a:t>two</a:t>
            </a:r>
            <a:r>
              <a:rPr lang="en-US" sz="1600" dirty="0">
                <a:solidFill>
                  <a:schemeClr val="tx2"/>
                </a:solidFill>
              </a:rPr>
              <a:t> </a:t>
            </a:r>
            <a:r>
              <a:rPr lang="en-US" sz="1600" b="1" dirty="0">
                <a:solidFill>
                  <a:schemeClr val="tx2"/>
                </a:solidFill>
              </a:rPr>
              <a:t>phases</a:t>
            </a:r>
            <a:r>
              <a:rPr lang="en-US" sz="1600" dirty="0">
                <a:solidFill>
                  <a:schemeClr val="tx2"/>
                </a:solidFill>
              </a:rPr>
              <a:t>, this method generate attention weights using the input timeseries windows and the complete sequence to </a:t>
            </a:r>
            <a:r>
              <a:rPr lang="en-US" sz="1600" b="1" dirty="0">
                <a:solidFill>
                  <a:schemeClr val="tx2"/>
                </a:solidFill>
              </a:rPr>
              <a:t>capture temporal trends within the input sequences</a:t>
            </a:r>
            <a:endParaRPr lang="en-IN" sz="1600" b="1" dirty="0">
              <a:solidFill>
                <a:schemeClr val="tx2"/>
              </a:solidFill>
            </a:endParaRPr>
          </a:p>
        </p:txBody>
      </p:sp>
      <p:grpSp>
        <p:nvGrpSpPr>
          <p:cNvPr id="55" name="Group 54">
            <a:extLst>
              <a:ext uri="{FF2B5EF4-FFF2-40B4-BE49-F238E27FC236}">
                <a16:creationId xmlns:a16="http://schemas.microsoft.com/office/drawing/2014/main" id="{2E0CB3A3-E163-801B-144D-764BCB2831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454324">
            <a:off x="10240986" y="3586596"/>
            <a:ext cx="1244355" cy="1877126"/>
            <a:chOff x="11571873" y="5176897"/>
            <a:chExt cx="1284318" cy="1937410"/>
          </a:xfrm>
        </p:grpSpPr>
        <p:sp>
          <p:nvSpPr>
            <p:cNvPr id="56" name="Freeform: Shape 55">
              <a:extLst>
                <a:ext uri="{FF2B5EF4-FFF2-40B4-BE49-F238E27FC236}">
                  <a16:creationId xmlns:a16="http://schemas.microsoft.com/office/drawing/2014/main" id="{624D2B6F-A992-550B-AEFC-017B9411F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516067" flipH="1">
              <a:off x="11571873" y="5176897"/>
              <a:ext cx="1284318" cy="1937410"/>
            </a:xfrm>
            <a:custGeom>
              <a:avLst/>
              <a:gdLst>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99666 w 1914334"/>
                <a:gd name="connsiteY28" fmla="*/ 437421 h 2986466"/>
                <a:gd name="connsiteX29" fmla="*/ 685894 w 1914334"/>
                <a:gd name="connsiteY29" fmla="*/ 678417 h 2986466"/>
                <a:gd name="connsiteX30" fmla="*/ 508792 w 1914334"/>
                <a:gd name="connsiteY30" fmla="*/ 1006120 h 2986466"/>
                <a:gd name="connsiteX31" fmla="*/ 511266 w 1914334"/>
                <a:gd name="connsiteY31" fmla="*/ 1050185 h 2986466"/>
                <a:gd name="connsiteX32" fmla="*/ 930004 w 1914334"/>
                <a:gd name="connsiteY32" fmla="*/ 813729 h 2986466"/>
                <a:gd name="connsiteX33" fmla="*/ 1422398 w 1914334"/>
                <a:gd name="connsiteY33" fmla="*/ 701643 h 2986466"/>
                <a:gd name="connsiteX34" fmla="*/ 1435000 w 1914334"/>
                <a:gd name="connsiteY34"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528062 w 1914334"/>
                <a:gd name="connsiteY4" fmla="*/ 1632245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528062 w 1914334"/>
                <a:gd name="connsiteY4" fmla="*/ 1632245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73669 w 1953003"/>
                <a:gd name="connsiteY0" fmla="*/ 708401 h 2986134"/>
                <a:gd name="connsiteX1" fmla="*/ 1411076 w 1953003"/>
                <a:gd name="connsiteY1" fmla="*/ 919813 h 2986134"/>
                <a:gd name="connsiteX2" fmla="*/ 1189873 w 1953003"/>
                <a:gd name="connsiteY2" fmla="*/ 1213129 h 2986134"/>
                <a:gd name="connsiteX3" fmla="*/ 908992 w 1953003"/>
                <a:gd name="connsiteY3" fmla="*/ 1450576 h 2986134"/>
                <a:gd name="connsiteX4" fmla="*/ 566731 w 1953003"/>
                <a:gd name="connsiteY4" fmla="*/ 1632245 h 2986134"/>
                <a:gd name="connsiteX5" fmla="*/ 737079 w 1953003"/>
                <a:gd name="connsiteY5" fmla="*/ 1653421 h 2986134"/>
                <a:gd name="connsiteX6" fmla="*/ 1274693 w 1953003"/>
                <a:gd name="connsiteY6" fmla="*/ 1655250 h 2986134"/>
                <a:gd name="connsiteX7" fmla="*/ 1674785 w 1953003"/>
                <a:gd name="connsiteY7" fmla="*/ 1749816 h 2986134"/>
                <a:gd name="connsiteX8" fmla="*/ 1932074 w 1953003"/>
                <a:gd name="connsiteY8" fmla="*/ 1866208 h 2986134"/>
                <a:gd name="connsiteX9" fmla="*/ 1905948 w 1953003"/>
                <a:gd name="connsiteY9" fmla="*/ 1943962 h 2986134"/>
                <a:gd name="connsiteX10" fmla="*/ 1652961 w 1953003"/>
                <a:gd name="connsiteY10" fmla="*/ 2106263 h 2986134"/>
                <a:gd name="connsiteX11" fmla="*/ 1252869 w 1953003"/>
                <a:gd name="connsiteY11" fmla="*/ 2208104 h 2986134"/>
                <a:gd name="connsiteX12" fmla="*/ 935554 w 1953003"/>
                <a:gd name="connsiteY12" fmla="*/ 2195250 h 2986134"/>
                <a:gd name="connsiteX13" fmla="*/ 578462 w 1953003"/>
                <a:gd name="connsiteY13" fmla="*/ 2089164 h 2986134"/>
                <a:gd name="connsiteX14" fmla="*/ 321668 w 1953003"/>
                <a:gd name="connsiteY14" fmla="*/ 1949541 h 2986134"/>
                <a:gd name="connsiteX15" fmla="*/ 291941 w 1953003"/>
                <a:gd name="connsiteY15" fmla="*/ 2002232 h 2986134"/>
                <a:gd name="connsiteX16" fmla="*/ 340903 w 1953003"/>
                <a:gd name="connsiteY16" fmla="*/ 2395326 h 2986134"/>
                <a:gd name="connsiteX17" fmla="*/ 426218 w 1953003"/>
                <a:gd name="connsiteY17" fmla="*/ 2772335 h 2986134"/>
                <a:gd name="connsiteX18" fmla="*/ 465002 w 1953003"/>
                <a:gd name="connsiteY18" fmla="*/ 2891702 h 2986134"/>
                <a:gd name="connsiteX19" fmla="*/ 246582 w 1953003"/>
                <a:gd name="connsiteY19" fmla="*/ 2986134 h 2986134"/>
                <a:gd name="connsiteX20" fmla="*/ 76777 w 1953003"/>
                <a:gd name="connsiteY20" fmla="*/ 2352917 h 2986134"/>
                <a:gd name="connsiteX21" fmla="*/ 131 w 1953003"/>
                <a:gd name="connsiteY21" fmla="*/ 1730652 h 2986134"/>
                <a:gd name="connsiteX22" fmla="*/ 105626 w 1953003"/>
                <a:gd name="connsiteY22" fmla="*/ 904785 h 2986134"/>
                <a:gd name="connsiteX23" fmla="*/ 278097 w 1953003"/>
                <a:gd name="connsiteY23" fmla="*/ 433148 h 2986134"/>
                <a:gd name="connsiteX24" fmla="*/ 443604 w 1953003"/>
                <a:gd name="connsiteY24" fmla="*/ 172515 h 2986134"/>
                <a:gd name="connsiteX25" fmla="*/ 612455 w 1953003"/>
                <a:gd name="connsiteY25" fmla="*/ 0 h 2986134"/>
                <a:gd name="connsiteX26" fmla="*/ 731677 w 1953003"/>
                <a:gd name="connsiteY26" fmla="*/ 332056 h 2986134"/>
                <a:gd name="connsiteX27" fmla="*/ 724563 w 1953003"/>
                <a:gd name="connsiteY27" fmla="*/ 678085 h 2986134"/>
                <a:gd name="connsiteX28" fmla="*/ 547461 w 1953003"/>
                <a:gd name="connsiteY28" fmla="*/ 1005788 h 2986134"/>
                <a:gd name="connsiteX29" fmla="*/ 549935 w 1953003"/>
                <a:gd name="connsiteY29" fmla="*/ 1049853 h 2986134"/>
                <a:gd name="connsiteX30" fmla="*/ 968673 w 1953003"/>
                <a:gd name="connsiteY30" fmla="*/ 813397 h 2986134"/>
                <a:gd name="connsiteX31" fmla="*/ 1461067 w 1953003"/>
                <a:gd name="connsiteY31" fmla="*/ 701311 h 2986134"/>
                <a:gd name="connsiteX32" fmla="*/ 1473669 w 1953003"/>
                <a:gd name="connsiteY32" fmla="*/ 708401 h 2986134"/>
                <a:gd name="connsiteX0" fmla="*/ 1473951 w 1953285"/>
                <a:gd name="connsiteY0" fmla="*/ 708401 h 2986134"/>
                <a:gd name="connsiteX1" fmla="*/ 1411358 w 1953285"/>
                <a:gd name="connsiteY1" fmla="*/ 919813 h 2986134"/>
                <a:gd name="connsiteX2" fmla="*/ 1190155 w 1953285"/>
                <a:gd name="connsiteY2" fmla="*/ 1213129 h 2986134"/>
                <a:gd name="connsiteX3" fmla="*/ 909274 w 1953285"/>
                <a:gd name="connsiteY3" fmla="*/ 1450576 h 2986134"/>
                <a:gd name="connsiteX4" fmla="*/ 567013 w 1953285"/>
                <a:gd name="connsiteY4" fmla="*/ 1632245 h 2986134"/>
                <a:gd name="connsiteX5" fmla="*/ 737361 w 1953285"/>
                <a:gd name="connsiteY5" fmla="*/ 1653421 h 2986134"/>
                <a:gd name="connsiteX6" fmla="*/ 1274975 w 1953285"/>
                <a:gd name="connsiteY6" fmla="*/ 1655250 h 2986134"/>
                <a:gd name="connsiteX7" fmla="*/ 1675067 w 1953285"/>
                <a:gd name="connsiteY7" fmla="*/ 1749816 h 2986134"/>
                <a:gd name="connsiteX8" fmla="*/ 1932356 w 1953285"/>
                <a:gd name="connsiteY8" fmla="*/ 1866208 h 2986134"/>
                <a:gd name="connsiteX9" fmla="*/ 1906230 w 1953285"/>
                <a:gd name="connsiteY9" fmla="*/ 1943962 h 2986134"/>
                <a:gd name="connsiteX10" fmla="*/ 1653243 w 1953285"/>
                <a:gd name="connsiteY10" fmla="*/ 2106263 h 2986134"/>
                <a:gd name="connsiteX11" fmla="*/ 1253151 w 1953285"/>
                <a:gd name="connsiteY11" fmla="*/ 2208104 h 2986134"/>
                <a:gd name="connsiteX12" fmla="*/ 935836 w 1953285"/>
                <a:gd name="connsiteY12" fmla="*/ 2195250 h 2986134"/>
                <a:gd name="connsiteX13" fmla="*/ 578744 w 1953285"/>
                <a:gd name="connsiteY13" fmla="*/ 2089164 h 2986134"/>
                <a:gd name="connsiteX14" fmla="*/ 321950 w 1953285"/>
                <a:gd name="connsiteY14" fmla="*/ 1949541 h 2986134"/>
                <a:gd name="connsiteX15" fmla="*/ 292223 w 1953285"/>
                <a:gd name="connsiteY15" fmla="*/ 2002232 h 2986134"/>
                <a:gd name="connsiteX16" fmla="*/ 341185 w 1953285"/>
                <a:gd name="connsiteY16" fmla="*/ 2395326 h 2986134"/>
                <a:gd name="connsiteX17" fmla="*/ 426500 w 1953285"/>
                <a:gd name="connsiteY17" fmla="*/ 2772335 h 2986134"/>
                <a:gd name="connsiteX18" fmla="*/ 465284 w 1953285"/>
                <a:gd name="connsiteY18" fmla="*/ 2891702 h 2986134"/>
                <a:gd name="connsiteX19" fmla="*/ 246864 w 1953285"/>
                <a:gd name="connsiteY19" fmla="*/ 2986134 h 2986134"/>
                <a:gd name="connsiteX20" fmla="*/ 48349 w 1953285"/>
                <a:gd name="connsiteY20" fmla="*/ 2358824 h 2986134"/>
                <a:gd name="connsiteX21" fmla="*/ 413 w 1953285"/>
                <a:gd name="connsiteY21" fmla="*/ 1730652 h 2986134"/>
                <a:gd name="connsiteX22" fmla="*/ 105908 w 1953285"/>
                <a:gd name="connsiteY22" fmla="*/ 904785 h 2986134"/>
                <a:gd name="connsiteX23" fmla="*/ 278379 w 1953285"/>
                <a:gd name="connsiteY23" fmla="*/ 433148 h 2986134"/>
                <a:gd name="connsiteX24" fmla="*/ 443886 w 1953285"/>
                <a:gd name="connsiteY24" fmla="*/ 172515 h 2986134"/>
                <a:gd name="connsiteX25" fmla="*/ 612737 w 1953285"/>
                <a:gd name="connsiteY25" fmla="*/ 0 h 2986134"/>
                <a:gd name="connsiteX26" fmla="*/ 731959 w 1953285"/>
                <a:gd name="connsiteY26" fmla="*/ 332056 h 2986134"/>
                <a:gd name="connsiteX27" fmla="*/ 724845 w 1953285"/>
                <a:gd name="connsiteY27" fmla="*/ 678085 h 2986134"/>
                <a:gd name="connsiteX28" fmla="*/ 547743 w 1953285"/>
                <a:gd name="connsiteY28" fmla="*/ 1005788 h 2986134"/>
                <a:gd name="connsiteX29" fmla="*/ 550217 w 1953285"/>
                <a:gd name="connsiteY29" fmla="*/ 1049853 h 2986134"/>
                <a:gd name="connsiteX30" fmla="*/ 968955 w 1953285"/>
                <a:gd name="connsiteY30" fmla="*/ 813397 h 2986134"/>
                <a:gd name="connsiteX31" fmla="*/ 1461349 w 1953285"/>
                <a:gd name="connsiteY31" fmla="*/ 701311 h 2986134"/>
                <a:gd name="connsiteX32" fmla="*/ 1473951 w 1953285"/>
                <a:gd name="connsiteY32" fmla="*/ 708401 h 2986134"/>
                <a:gd name="connsiteX0" fmla="*/ 1473856 w 1953190"/>
                <a:gd name="connsiteY0" fmla="*/ 708401 h 2991508"/>
                <a:gd name="connsiteX1" fmla="*/ 1411263 w 1953190"/>
                <a:gd name="connsiteY1" fmla="*/ 919813 h 2991508"/>
                <a:gd name="connsiteX2" fmla="*/ 1190060 w 1953190"/>
                <a:gd name="connsiteY2" fmla="*/ 1213129 h 2991508"/>
                <a:gd name="connsiteX3" fmla="*/ 909179 w 1953190"/>
                <a:gd name="connsiteY3" fmla="*/ 1450576 h 2991508"/>
                <a:gd name="connsiteX4" fmla="*/ 566918 w 1953190"/>
                <a:gd name="connsiteY4" fmla="*/ 1632245 h 2991508"/>
                <a:gd name="connsiteX5" fmla="*/ 737266 w 1953190"/>
                <a:gd name="connsiteY5" fmla="*/ 1653421 h 2991508"/>
                <a:gd name="connsiteX6" fmla="*/ 1274880 w 1953190"/>
                <a:gd name="connsiteY6" fmla="*/ 1655250 h 2991508"/>
                <a:gd name="connsiteX7" fmla="*/ 1674972 w 1953190"/>
                <a:gd name="connsiteY7" fmla="*/ 1749816 h 2991508"/>
                <a:gd name="connsiteX8" fmla="*/ 1932261 w 1953190"/>
                <a:gd name="connsiteY8" fmla="*/ 1866208 h 2991508"/>
                <a:gd name="connsiteX9" fmla="*/ 1906135 w 1953190"/>
                <a:gd name="connsiteY9" fmla="*/ 1943962 h 2991508"/>
                <a:gd name="connsiteX10" fmla="*/ 1653148 w 1953190"/>
                <a:gd name="connsiteY10" fmla="*/ 2106263 h 2991508"/>
                <a:gd name="connsiteX11" fmla="*/ 1253056 w 1953190"/>
                <a:gd name="connsiteY11" fmla="*/ 2208104 h 2991508"/>
                <a:gd name="connsiteX12" fmla="*/ 935741 w 1953190"/>
                <a:gd name="connsiteY12" fmla="*/ 2195250 h 2991508"/>
                <a:gd name="connsiteX13" fmla="*/ 578649 w 1953190"/>
                <a:gd name="connsiteY13" fmla="*/ 2089164 h 2991508"/>
                <a:gd name="connsiteX14" fmla="*/ 321855 w 1953190"/>
                <a:gd name="connsiteY14" fmla="*/ 1949541 h 2991508"/>
                <a:gd name="connsiteX15" fmla="*/ 292128 w 1953190"/>
                <a:gd name="connsiteY15" fmla="*/ 2002232 h 2991508"/>
                <a:gd name="connsiteX16" fmla="*/ 341090 w 1953190"/>
                <a:gd name="connsiteY16" fmla="*/ 2395326 h 2991508"/>
                <a:gd name="connsiteX17" fmla="*/ 426405 w 1953190"/>
                <a:gd name="connsiteY17" fmla="*/ 2772335 h 2991508"/>
                <a:gd name="connsiteX18" fmla="*/ 465189 w 1953190"/>
                <a:gd name="connsiteY18" fmla="*/ 2891702 h 2991508"/>
                <a:gd name="connsiteX19" fmla="*/ 220668 w 1953190"/>
                <a:gd name="connsiteY19" fmla="*/ 2991507 h 2991508"/>
                <a:gd name="connsiteX20" fmla="*/ 48254 w 1953190"/>
                <a:gd name="connsiteY20" fmla="*/ 2358824 h 2991508"/>
                <a:gd name="connsiteX21" fmla="*/ 318 w 1953190"/>
                <a:gd name="connsiteY21" fmla="*/ 1730652 h 2991508"/>
                <a:gd name="connsiteX22" fmla="*/ 105813 w 1953190"/>
                <a:gd name="connsiteY22" fmla="*/ 904785 h 2991508"/>
                <a:gd name="connsiteX23" fmla="*/ 278284 w 1953190"/>
                <a:gd name="connsiteY23" fmla="*/ 433148 h 2991508"/>
                <a:gd name="connsiteX24" fmla="*/ 443791 w 1953190"/>
                <a:gd name="connsiteY24" fmla="*/ 172515 h 2991508"/>
                <a:gd name="connsiteX25" fmla="*/ 612642 w 1953190"/>
                <a:gd name="connsiteY25" fmla="*/ 0 h 2991508"/>
                <a:gd name="connsiteX26" fmla="*/ 731864 w 1953190"/>
                <a:gd name="connsiteY26" fmla="*/ 332056 h 2991508"/>
                <a:gd name="connsiteX27" fmla="*/ 724750 w 1953190"/>
                <a:gd name="connsiteY27" fmla="*/ 678085 h 2991508"/>
                <a:gd name="connsiteX28" fmla="*/ 547648 w 1953190"/>
                <a:gd name="connsiteY28" fmla="*/ 1005788 h 2991508"/>
                <a:gd name="connsiteX29" fmla="*/ 550122 w 1953190"/>
                <a:gd name="connsiteY29" fmla="*/ 1049853 h 2991508"/>
                <a:gd name="connsiteX30" fmla="*/ 968860 w 1953190"/>
                <a:gd name="connsiteY30" fmla="*/ 813397 h 2991508"/>
                <a:gd name="connsiteX31" fmla="*/ 1461254 w 1953190"/>
                <a:gd name="connsiteY31" fmla="*/ 701311 h 2991508"/>
                <a:gd name="connsiteX32" fmla="*/ 1473856 w 1953190"/>
                <a:gd name="connsiteY32" fmla="*/ 708401 h 2991508"/>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495013 w 1983014"/>
                <a:gd name="connsiteY18" fmla="*/ 2891702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35637 w 1983014"/>
                <a:gd name="connsiteY22" fmla="*/ 904785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495013 w 1983014"/>
                <a:gd name="connsiteY18" fmla="*/ 2891702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42833 w 1983014"/>
                <a:gd name="connsiteY15" fmla="*/ 1997936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42833 w 1983014"/>
                <a:gd name="connsiteY15" fmla="*/ 1997936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750 w 1983084"/>
                <a:gd name="connsiteY0" fmla="*/ 708401 h 2991507"/>
                <a:gd name="connsiteX1" fmla="*/ 1441157 w 1983084"/>
                <a:gd name="connsiteY1" fmla="*/ 919813 h 2991507"/>
                <a:gd name="connsiteX2" fmla="*/ 1219954 w 1983084"/>
                <a:gd name="connsiteY2" fmla="*/ 1213129 h 2991507"/>
                <a:gd name="connsiteX3" fmla="*/ 939073 w 1983084"/>
                <a:gd name="connsiteY3" fmla="*/ 1450576 h 2991507"/>
                <a:gd name="connsiteX4" fmla="*/ 596812 w 1983084"/>
                <a:gd name="connsiteY4" fmla="*/ 1632245 h 2991507"/>
                <a:gd name="connsiteX5" fmla="*/ 767160 w 1983084"/>
                <a:gd name="connsiteY5" fmla="*/ 1653421 h 2991507"/>
                <a:gd name="connsiteX6" fmla="*/ 1304774 w 1983084"/>
                <a:gd name="connsiteY6" fmla="*/ 1655250 h 2991507"/>
                <a:gd name="connsiteX7" fmla="*/ 1704866 w 1983084"/>
                <a:gd name="connsiteY7" fmla="*/ 1749816 h 2991507"/>
                <a:gd name="connsiteX8" fmla="*/ 1962155 w 1983084"/>
                <a:gd name="connsiteY8" fmla="*/ 1866208 h 2991507"/>
                <a:gd name="connsiteX9" fmla="*/ 1936029 w 1983084"/>
                <a:gd name="connsiteY9" fmla="*/ 1943962 h 2991507"/>
                <a:gd name="connsiteX10" fmla="*/ 1683042 w 1983084"/>
                <a:gd name="connsiteY10" fmla="*/ 2106263 h 2991507"/>
                <a:gd name="connsiteX11" fmla="*/ 1282950 w 1983084"/>
                <a:gd name="connsiteY11" fmla="*/ 2208104 h 2991507"/>
                <a:gd name="connsiteX12" fmla="*/ 965635 w 1983084"/>
                <a:gd name="connsiteY12" fmla="*/ 2195250 h 2991507"/>
                <a:gd name="connsiteX13" fmla="*/ 608543 w 1983084"/>
                <a:gd name="connsiteY13" fmla="*/ 2089164 h 2991507"/>
                <a:gd name="connsiteX14" fmla="*/ 351749 w 1983084"/>
                <a:gd name="connsiteY14" fmla="*/ 1949541 h 2991507"/>
                <a:gd name="connsiteX15" fmla="*/ 342903 w 1983084"/>
                <a:gd name="connsiteY15" fmla="*/ 1997936 h 2991507"/>
                <a:gd name="connsiteX16" fmla="*/ 396859 w 1983084"/>
                <a:gd name="connsiteY16" fmla="*/ 2349194 h 2991507"/>
                <a:gd name="connsiteX17" fmla="*/ 489005 w 1983084"/>
                <a:gd name="connsiteY17" fmla="*/ 2732957 h 2991507"/>
                <a:gd name="connsiteX18" fmla="*/ 553043 w 1983084"/>
                <a:gd name="connsiteY18" fmla="*/ 2882494 h 2991507"/>
                <a:gd name="connsiteX19" fmla="*/ 250562 w 1983084"/>
                <a:gd name="connsiteY19" fmla="*/ 2991507 h 2991507"/>
                <a:gd name="connsiteX20" fmla="*/ 63305 w 1983084"/>
                <a:gd name="connsiteY20" fmla="*/ 2363639 h 2991507"/>
                <a:gd name="connsiteX21" fmla="*/ 199 w 1983084"/>
                <a:gd name="connsiteY21" fmla="*/ 1690577 h 2991507"/>
                <a:gd name="connsiteX22" fmla="*/ 120046 w 1983084"/>
                <a:gd name="connsiteY22" fmla="*/ 908009 h 2991507"/>
                <a:gd name="connsiteX23" fmla="*/ 308178 w 1983084"/>
                <a:gd name="connsiteY23" fmla="*/ 433148 h 2991507"/>
                <a:gd name="connsiteX24" fmla="*/ 473685 w 1983084"/>
                <a:gd name="connsiteY24" fmla="*/ 172515 h 2991507"/>
                <a:gd name="connsiteX25" fmla="*/ 642536 w 1983084"/>
                <a:gd name="connsiteY25" fmla="*/ 0 h 2991507"/>
                <a:gd name="connsiteX26" fmla="*/ 761758 w 1983084"/>
                <a:gd name="connsiteY26" fmla="*/ 332056 h 2991507"/>
                <a:gd name="connsiteX27" fmla="*/ 754644 w 1983084"/>
                <a:gd name="connsiteY27" fmla="*/ 678085 h 2991507"/>
                <a:gd name="connsiteX28" fmla="*/ 577542 w 1983084"/>
                <a:gd name="connsiteY28" fmla="*/ 1005788 h 2991507"/>
                <a:gd name="connsiteX29" fmla="*/ 580016 w 1983084"/>
                <a:gd name="connsiteY29" fmla="*/ 1049853 h 2991507"/>
                <a:gd name="connsiteX30" fmla="*/ 998754 w 1983084"/>
                <a:gd name="connsiteY30" fmla="*/ 813397 h 2991507"/>
                <a:gd name="connsiteX31" fmla="*/ 1491148 w 1983084"/>
                <a:gd name="connsiteY31" fmla="*/ 701311 h 2991507"/>
                <a:gd name="connsiteX32" fmla="*/ 1503750 w 1983084"/>
                <a:gd name="connsiteY32" fmla="*/ 708401 h 2991507"/>
                <a:gd name="connsiteX0" fmla="*/ 1503751 w 1983085"/>
                <a:gd name="connsiteY0" fmla="*/ 708401 h 2991507"/>
                <a:gd name="connsiteX1" fmla="*/ 1441158 w 1983085"/>
                <a:gd name="connsiteY1" fmla="*/ 919813 h 2991507"/>
                <a:gd name="connsiteX2" fmla="*/ 1219955 w 1983085"/>
                <a:gd name="connsiteY2" fmla="*/ 1213129 h 2991507"/>
                <a:gd name="connsiteX3" fmla="*/ 939074 w 1983085"/>
                <a:gd name="connsiteY3" fmla="*/ 1450576 h 2991507"/>
                <a:gd name="connsiteX4" fmla="*/ 596813 w 1983085"/>
                <a:gd name="connsiteY4" fmla="*/ 1632245 h 2991507"/>
                <a:gd name="connsiteX5" fmla="*/ 767161 w 1983085"/>
                <a:gd name="connsiteY5" fmla="*/ 1653421 h 2991507"/>
                <a:gd name="connsiteX6" fmla="*/ 1304775 w 1983085"/>
                <a:gd name="connsiteY6" fmla="*/ 1655250 h 2991507"/>
                <a:gd name="connsiteX7" fmla="*/ 1704867 w 1983085"/>
                <a:gd name="connsiteY7" fmla="*/ 1749816 h 2991507"/>
                <a:gd name="connsiteX8" fmla="*/ 1962156 w 1983085"/>
                <a:gd name="connsiteY8" fmla="*/ 1866208 h 2991507"/>
                <a:gd name="connsiteX9" fmla="*/ 1936030 w 1983085"/>
                <a:gd name="connsiteY9" fmla="*/ 1943962 h 2991507"/>
                <a:gd name="connsiteX10" fmla="*/ 1683043 w 1983085"/>
                <a:gd name="connsiteY10" fmla="*/ 2106263 h 2991507"/>
                <a:gd name="connsiteX11" fmla="*/ 1282951 w 1983085"/>
                <a:gd name="connsiteY11" fmla="*/ 2208104 h 2991507"/>
                <a:gd name="connsiteX12" fmla="*/ 965636 w 1983085"/>
                <a:gd name="connsiteY12" fmla="*/ 2195250 h 2991507"/>
                <a:gd name="connsiteX13" fmla="*/ 608544 w 1983085"/>
                <a:gd name="connsiteY13" fmla="*/ 2089164 h 2991507"/>
                <a:gd name="connsiteX14" fmla="*/ 351750 w 1983085"/>
                <a:gd name="connsiteY14" fmla="*/ 1949541 h 2991507"/>
                <a:gd name="connsiteX15" fmla="*/ 342904 w 1983085"/>
                <a:gd name="connsiteY15" fmla="*/ 1997936 h 2991507"/>
                <a:gd name="connsiteX16" fmla="*/ 396860 w 1983085"/>
                <a:gd name="connsiteY16" fmla="*/ 2349194 h 2991507"/>
                <a:gd name="connsiteX17" fmla="*/ 509109 w 1983085"/>
                <a:gd name="connsiteY17" fmla="*/ 2762247 h 2991507"/>
                <a:gd name="connsiteX18" fmla="*/ 553044 w 1983085"/>
                <a:gd name="connsiteY18" fmla="*/ 2882494 h 2991507"/>
                <a:gd name="connsiteX19" fmla="*/ 250563 w 1983085"/>
                <a:gd name="connsiteY19" fmla="*/ 2991507 h 2991507"/>
                <a:gd name="connsiteX20" fmla="*/ 63306 w 1983085"/>
                <a:gd name="connsiteY20" fmla="*/ 2363639 h 2991507"/>
                <a:gd name="connsiteX21" fmla="*/ 200 w 1983085"/>
                <a:gd name="connsiteY21" fmla="*/ 1690577 h 2991507"/>
                <a:gd name="connsiteX22" fmla="*/ 120047 w 1983085"/>
                <a:gd name="connsiteY22" fmla="*/ 908009 h 2991507"/>
                <a:gd name="connsiteX23" fmla="*/ 308179 w 1983085"/>
                <a:gd name="connsiteY23" fmla="*/ 433148 h 2991507"/>
                <a:gd name="connsiteX24" fmla="*/ 473686 w 1983085"/>
                <a:gd name="connsiteY24" fmla="*/ 172515 h 2991507"/>
                <a:gd name="connsiteX25" fmla="*/ 642537 w 1983085"/>
                <a:gd name="connsiteY25" fmla="*/ 0 h 2991507"/>
                <a:gd name="connsiteX26" fmla="*/ 761759 w 1983085"/>
                <a:gd name="connsiteY26" fmla="*/ 332056 h 2991507"/>
                <a:gd name="connsiteX27" fmla="*/ 754645 w 1983085"/>
                <a:gd name="connsiteY27" fmla="*/ 678085 h 2991507"/>
                <a:gd name="connsiteX28" fmla="*/ 577543 w 1983085"/>
                <a:gd name="connsiteY28" fmla="*/ 1005788 h 2991507"/>
                <a:gd name="connsiteX29" fmla="*/ 580017 w 1983085"/>
                <a:gd name="connsiteY29" fmla="*/ 1049853 h 2991507"/>
                <a:gd name="connsiteX30" fmla="*/ 998755 w 1983085"/>
                <a:gd name="connsiteY30" fmla="*/ 813397 h 2991507"/>
                <a:gd name="connsiteX31" fmla="*/ 1491149 w 1983085"/>
                <a:gd name="connsiteY31" fmla="*/ 701311 h 2991507"/>
                <a:gd name="connsiteX32" fmla="*/ 1503751 w 1983085"/>
                <a:gd name="connsiteY32" fmla="*/ 708401 h 299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83085" h="2991507">
                  <a:moveTo>
                    <a:pt x="1503751" y="708401"/>
                  </a:moveTo>
                  <a:cubicBezTo>
                    <a:pt x="1523712" y="737061"/>
                    <a:pt x="1480707" y="845173"/>
                    <a:pt x="1441158" y="919813"/>
                  </a:cubicBezTo>
                  <a:cubicBezTo>
                    <a:pt x="1395959" y="1005116"/>
                    <a:pt x="1303636" y="1124669"/>
                    <a:pt x="1219955" y="1213129"/>
                  </a:cubicBezTo>
                  <a:cubicBezTo>
                    <a:pt x="1136275" y="1301590"/>
                    <a:pt x="1042931" y="1380723"/>
                    <a:pt x="939074" y="1450576"/>
                  </a:cubicBezTo>
                  <a:cubicBezTo>
                    <a:pt x="835217" y="1520429"/>
                    <a:pt x="606345" y="1620692"/>
                    <a:pt x="596813" y="1632245"/>
                  </a:cubicBezTo>
                  <a:cubicBezTo>
                    <a:pt x="587281" y="1643798"/>
                    <a:pt x="649167" y="1649587"/>
                    <a:pt x="767161" y="1653421"/>
                  </a:cubicBezTo>
                  <a:cubicBezTo>
                    <a:pt x="885155" y="1657255"/>
                    <a:pt x="1148491" y="1639184"/>
                    <a:pt x="1304775" y="1655250"/>
                  </a:cubicBezTo>
                  <a:cubicBezTo>
                    <a:pt x="1461059" y="1671316"/>
                    <a:pt x="1595303" y="1714658"/>
                    <a:pt x="1704867" y="1749816"/>
                  </a:cubicBezTo>
                  <a:cubicBezTo>
                    <a:pt x="1814430" y="1784976"/>
                    <a:pt x="1923629" y="1833850"/>
                    <a:pt x="1962156" y="1866208"/>
                  </a:cubicBezTo>
                  <a:cubicBezTo>
                    <a:pt x="2000683" y="1898565"/>
                    <a:pt x="1982548" y="1903952"/>
                    <a:pt x="1936030" y="1943962"/>
                  </a:cubicBezTo>
                  <a:cubicBezTo>
                    <a:pt x="1889511" y="1983971"/>
                    <a:pt x="1791890" y="2062239"/>
                    <a:pt x="1683043" y="2106263"/>
                  </a:cubicBezTo>
                  <a:cubicBezTo>
                    <a:pt x="1574197" y="2150286"/>
                    <a:pt x="1402519" y="2193274"/>
                    <a:pt x="1282951" y="2208104"/>
                  </a:cubicBezTo>
                  <a:cubicBezTo>
                    <a:pt x="1163382" y="2222935"/>
                    <a:pt x="1078036" y="2215074"/>
                    <a:pt x="965636" y="2195250"/>
                  </a:cubicBezTo>
                  <a:cubicBezTo>
                    <a:pt x="853235" y="2175427"/>
                    <a:pt x="710858" y="2130115"/>
                    <a:pt x="608544" y="2089164"/>
                  </a:cubicBezTo>
                  <a:cubicBezTo>
                    <a:pt x="506230" y="2048213"/>
                    <a:pt x="368968" y="1961518"/>
                    <a:pt x="351750" y="1949541"/>
                  </a:cubicBezTo>
                  <a:cubicBezTo>
                    <a:pt x="334532" y="1937564"/>
                    <a:pt x="335386" y="1931327"/>
                    <a:pt x="342904" y="1997936"/>
                  </a:cubicBezTo>
                  <a:cubicBezTo>
                    <a:pt x="350422" y="2064545"/>
                    <a:pt x="369159" y="2221809"/>
                    <a:pt x="396860" y="2349194"/>
                  </a:cubicBezTo>
                  <a:cubicBezTo>
                    <a:pt x="424561" y="2476579"/>
                    <a:pt x="467735" y="2639985"/>
                    <a:pt x="509109" y="2762247"/>
                  </a:cubicBezTo>
                  <a:lnTo>
                    <a:pt x="553044" y="2882494"/>
                  </a:lnTo>
                  <a:cubicBezTo>
                    <a:pt x="473777" y="2939687"/>
                    <a:pt x="326860" y="2968014"/>
                    <a:pt x="250563" y="2991507"/>
                  </a:cubicBezTo>
                  <a:cubicBezTo>
                    <a:pt x="170949" y="2783480"/>
                    <a:pt x="105033" y="2580461"/>
                    <a:pt x="63306" y="2363639"/>
                  </a:cubicBezTo>
                  <a:cubicBezTo>
                    <a:pt x="21579" y="2146817"/>
                    <a:pt x="-2461" y="1929490"/>
                    <a:pt x="200" y="1690577"/>
                  </a:cubicBezTo>
                  <a:cubicBezTo>
                    <a:pt x="2859" y="1451663"/>
                    <a:pt x="68717" y="1117581"/>
                    <a:pt x="120047" y="908009"/>
                  </a:cubicBezTo>
                  <a:cubicBezTo>
                    <a:pt x="171377" y="698438"/>
                    <a:pt x="249239" y="555730"/>
                    <a:pt x="308179" y="433148"/>
                  </a:cubicBezTo>
                  <a:cubicBezTo>
                    <a:pt x="367119" y="310566"/>
                    <a:pt x="414822" y="245163"/>
                    <a:pt x="473686" y="172515"/>
                  </a:cubicBezTo>
                  <a:cubicBezTo>
                    <a:pt x="525192" y="108949"/>
                    <a:pt x="595112" y="17610"/>
                    <a:pt x="642537" y="0"/>
                  </a:cubicBezTo>
                  <a:cubicBezTo>
                    <a:pt x="709556" y="115352"/>
                    <a:pt x="737990" y="210065"/>
                    <a:pt x="761759" y="332056"/>
                  </a:cubicBezTo>
                  <a:cubicBezTo>
                    <a:pt x="780973" y="477891"/>
                    <a:pt x="781276" y="547748"/>
                    <a:pt x="754645" y="678085"/>
                  </a:cubicBezTo>
                  <a:cubicBezTo>
                    <a:pt x="727497" y="810951"/>
                    <a:pt x="606647" y="943826"/>
                    <a:pt x="577543" y="1005788"/>
                  </a:cubicBezTo>
                  <a:cubicBezTo>
                    <a:pt x="548438" y="1067749"/>
                    <a:pt x="509816" y="1081918"/>
                    <a:pt x="580017" y="1049853"/>
                  </a:cubicBezTo>
                  <a:cubicBezTo>
                    <a:pt x="650219" y="1017789"/>
                    <a:pt x="846899" y="871489"/>
                    <a:pt x="998755" y="813397"/>
                  </a:cubicBezTo>
                  <a:cubicBezTo>
                    <a:pt x="1150609" y="755308"/>
                    <a:pt x="1446228" y="697135"/>
                    <a:pt x="1491149" y="701311"/>
                  </a:cubicBezTo>
                  <a:cubicBezTo>
                    <a:pt x="1496764" y="701833"/>
                    <a:pt x="1500901" y="704307"/>
                    <a:pt x="1503751" y="708401"/>
                  </a:cubicBezTo>
                  <a:close/>
                </a:path>
              </a:pathLst>
            </a:cu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A80B6EB3-BE7D-FA75-19E3-789BB9AA19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516067" flipH="1">
              <a:off x="11571873" y="5176897"/>
              <a:ext cx="1284318" cy="1937410"/>
            </a:xfrm>
            <a:custGeom>
              <a:avLst/>
              <a:gdLst>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99666 w 1914334"/>
                <a:gd name="connsiteY28" fmla="*/ 437421 h 2986466"/>
                <a:gd name="connsiteX29" fmla="*/ 685894 w 1914334"/>
                <a:gd name="connsiteY29" fmla="*/ 678417 h 2986466"/>
                <a:gd name="connsiteX30" fmla="*/ 508792 w 1914334"/>
                <a:gd name="connsiteY30" fmla="*/ 1006120 h 2986466"/>
                <a:gd name="connsiteX31" fmla="*/ 511266 w 1914334"/>
                <a:gd name="connsiteY31" fmla="*/ 1050185 h 2986466"/>
                <a:gd name="connsiteX32" fmla="*/ 930004 w 1914334"/>
                <a:gd name="connsiteY32" fmla="*/ 813729 h 2986466"/>
                <a:gd name="connsiteX33" fmla="*/ 1422398 w 1914334"/>
                <a:gd name="connsiteY33" fmla="*/ 701643 h 2986466"/>
                <a:gd name="connsiteX34" fmla="*/ 1435000 w 1914334"/>
                <a:gd name="connsiteY34"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528062 w 1914334"/>
                <a:gd name="connsiteY4" fmla="*/ 1632245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528062 w 1914334"/>
                <a:gd name="connsiteY4" fmla="*/ 1632245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73669 w 1953003"/>
                <a:gd name="connsiteY0" fmla="*/ 708401 h 2986134"/>
                <a:gd name="connsiteX1" fmla="*/ 1411076 w 1953003"/>
                <a:gd name="connsiteY1" fmla="*/ 919813 h 2986134"/>
                <a:gd name="connsiteX2" fmla="*/ 1189873 w 1953003"/>
                <a:gd name="connsiteY2" fmla="*/ 1213129 h 2986134"/>
                <a:gd name="connsiteX3" fmla="*/ 908992 w 1953003"/>
                <a:gd name="connsiteY3" fmla="*/ 1450576 h 2986134"/>
                <a:gd name="connsiteX4" fmla="*/ 566731 w 1953003"/>
                <a:gd name="connsiteY4" fmla="*/ 1632245 h 2986134"/>
                <a:gd name="connsiteX5" fmla="*/ 737079 w 1953003"/>
                <a:gd name="connsiteY5" fmla="*/ 1653421 h 2986134"/>
                <a:gd name="connsiteX6" fmla="*/ 1274693 w 1953003"/>
                <a:gd name="connsiteY6" fmla="*/ 1655250 h 2986134"/>
                <a:gd name="connsiteX7" fmla="*/ 1674785 w 1953003"/>
                <a:gd name="connsiteY7" fmla="*/ 1749816 h 2986134"/>
                <a:gd name="connsiteX8" fmla="*/ 1932074 w 1953003"/>
                <a:gd name="connsiteY8" fmla="*/ 1866208 h 2986134"/>
                <a:gd name="connsiteX9" fmla="*/ 1905948 w 1953003"/>
                <a:gd name="connsiteY9" fmla="*/ 1943962 h 2986134"/>
                <a:gd name="connsiteX10" fmla="*/ 1652961 w 1953003"/>
                <a:gd name="connsiteY10" fmla="*/ 2106263 h 2986134"/>
                <a:gd name="connsiteX11" fmla="*/ 1252869 w 1953003"/>
                <a:gd name="connsiteY11" fmla="*/ 2208104 h 2986134"/>
                <a:gd name="connsiteX12" fmla="*/ 935554 w 1953003"/>
                <a:gd name="connsiteY12" fmla="*/ 2195250 h 2986134"/>
                <a:gd name="connsiteX13" fmla="*/ 578462 w 1953003"/>
                <a:gd name="connsiteY13" fmla="*/ 2089164 h 2986134"/>
                <a:gd name="connsiteX14" fmla="*/ 321668 w 1953003"/>
                <a:gd name="connsiteY14" fmla="*/ 1949541 h 2986134"/>
                <a:gd name="connsiteX15" fmla="*/ 291941 w 1953003"/>
                <a:gd name="connsiteY15" fmla="*/ 2002232 h 2986134"/>
                <a:gd name="connsiteX16" fmla="*/ 340903 w 1953003"/>
                <a:gd name="connsiteY16" fmla="*/ 2395326 h 2986134"/>
                <a:gd name="connsiteX17" fmla="*/ 426218 w 1953003"/>
                <a:gd name="connsiteY17" fmla="*/ 2772335 h 2986134"/>
                <a:gd name="connsiteX18" fmla="*/ 465002 w 1953003"/>
                <a:gd name="connsiteY18" fmla="*/ 2891702 h 2986134"/>
                <a:gd name="connsiteX19" fmla="*/ 246582 w 1953003"/>
                <a:gd name="connsiteY19" fmla="*/ 2986134 h 2986134"/>
                <a:gd name="connsiteX20" fmla="*/ 76777 w 1953003"/>
                <a:gd name="connsiteY20" fmla="*/ 2352917 h 2986134"/>
                <a:gd name="connsiteX21" fmla="*/ 131 w 1953003"/>
                <a:gd name="connsiteY21" fmla="*/ 1730652 h 2986134"/>
                <a:gd name="connsiteX22" fmla="*/ 105626 w 1953003"/>
                <a:gd name="connsiteY22" fmla="*/ 904785 h 2986134"/>
                <a:gd name="connsiteX23" fmla="*/ 278097 w 1953003"/>
                <a:gd name="connsiteY23" fmla="*/ 433148 h 2986134"/>
                <a:gd name="connsiteX24" fmla="*/ 443604 w 1953003"/>
                <a:gd name="connsiteY24" fmla="*/ 172515 h 2986134"/>
                <a:gd name="connsiteX25" fmla="*/ 612455 w 1953003"/>
                <a:gd name="connsiteY25" fmla="*/ 0 h 2986134"/>
                <a:gd name="connsiteX26" fmla="*/ 731677 w 1953003"/>
                <a:gd name="connsiteY26" fmla="*/ 332056 h 2986134"/>
                <a:gd name="connsiteX27" fmla="*/ 724563 w 1953003"/>
                <a:gd name="connsiteY27" fmla="*/ 678085 h 2986134"/>
                <a:gd name="connsiteX28" fmla="*/ 547461 w 1953003"/>
                <a:gd name="connsiteY28" fmla="*/ 1005788 h 2986134"/>
                <a:gd name="connsiteX29" fmla="*/ 549935 w 1953003"/>
                <a:gd name="connsiteY29" fmla="*/ 1049853 h 2986134"/>
                <a:gd name="connsiteX30" fmla="*/ 968673 w 1953003"/>
                <a:gd name="connsiteY30" fmla="*/ 813397 h 2986134"/>
                <a:gd name="connsiteX31" fmla="*/ 1461067 w 1953003"/>
                <a:gd name="connsiteY31" fmla="*/ 701311 h 2986134"/>
                <a:gd name="connsiteX32" fmla="*/ 1473669 w 1953003"/>
                <a:gd name="connsiteY32" fmla="*/ 708401 h 2986134"/>
                <a:gd name="connsiteX0" fmla="*/ 1473951 w 1953285"/>
                <a:gd name="connsiteY0" fmla="*/ 708401 h 2986134"/>
                <a:gd name="connsiteX1" fmla="*/ 1411358 w 1953285"/>
                <a:gd name="connsiteY1" fmla="*/ 919813 h 2986134"/>
                <a:gd name="connsiteX2" fmla="*/ 1190155 w 1953285"/>
                <a:gd name="connsiteY2" fmla="*/ 1213129 h 2986134"/>
                <a:gd name="connsiteX3" fmla="*/ 909274 w 1953285"/>
                <a:gd name="connsiteY3" fmla="*/ 1450576 h 2986134"/>
                <a:gd name="connsiteX4" fmla="*/ 567013 w 1953285"/>
                <a:gd name="connsiteY4" fmla="*/ 1632245 h 2986134"/>
                <a:gd name="connsiteX5" fmla="*/ 737361 w 1953285"/>
                <a:gd name="connsiteY5" fmla="*/ 1653421 h 2986134"/>
                <a:gd name="connsiteX6" fmla="*/ 1274975 w 1953285"/>
                <a:gd name="connsiteY6" fmla="*/ 1655250 h 2986134"/>
                <a:gd name="connsiteX7" fmla="*/ 1675067 w 1953285"/>
                <a:gd name="connsiteY7" fmla="*/ 1749816 h 2986134"/>
                <a:gd name="connsiteX8" fmla="*/ 1932356 w 1953285"/>
                <a:gd name="connsiteY8" fmla="*/ 1866208 h 2986134"/>
                <a:gd name="connsiteX9" fmla="*/ 1906230 w 1953285"/>
                <a:gd name="connsiteY9" fmla="*/ 1943962 h 2986134"/>
                <a:gd name="connsiteX10" fmla="*/ 1653243 w 1953285"/>
                <a:gd name="connsiteY10" fmla="*/ 2106263 h 2986134"/>
                <a:gd name="connsiteX11" fmla="*/ 1253151 w 1953285"/>
                <a:gd name="connsiteY11" fmla="*/ 2208104 h 2986134"/>
                <a:gd name="connsiteX12" fmla="*/ 935836 w 1953285"/>
                <a:gd name="connsiteY12" fmla="*/ 2195250 h 2986134"/>
                <a:gd name="connsiteX13" fmla="*/ 578744 w 1953285"/>
                <a:gd name="connsiteY13" fmla="*/ 2089164 h 2986134"/>
                <a:gd name="connsiteX14" fmla="*/ 321950 w 1953285"/>
                <a:gd name="connsiteY14" fmla="*/ 1949541 h 2986134"/>
                <a:gd name="connsiteX15" fmla="*/ 292223 w 1953285"/>
                <a:gd name="connsiteY15" fmla="*/ 2002232 h 2986134"/>
                <a:gd name="connsiteX16" fmla="*/ 341185 w 1953285"/>
                <a:gd name="connsiteY16" fmla="*/ 2395326 h 2986134"/>
                <a:gd name="connsiteX17" fmla="*/ 426500 w 1953285"/>
                <a:gd name="connsiteY17" fmla="*/ 2772335 h 2986134"/>
                <a:gd name="connsiteX18" fmla="*/ 465284 w 1953285"/>
                <a:gd name="connsiteY18" fmla="*/ 2891702 h 2986134"/>
                <a:gd name="connsiteX19" fmla="*/ 246864 w 1953285"/>
                <a:gd name="connsiteY19" fmla="*/ 2986134 h 2986134"/>
                <a:gd name="connsiteX20" fmla="*/ 48349 w 1953285"/>
                <a:gd name="connsiteY20" fmla="*/ 2358824 h 2986134"/>
                <a:gd name="connsiteX21" fmla="*/ 413 w 1953285"/>
                <a:gd name="connsiteY21" fmla="*/ 1730652 h 2986134"/>
                <a:gd name="connsiteX22" fmla="*/ 105908 w 1953285"/>
                <a:gd name="connsiteY22" fmla="*/ 904785 h 2986134"/>
                <a:gd name="connsiteX23" fmla="*/ 278379 w 1953285"/>
                <a:gd name="connsiteY23" fmla="*/ 433148 h 2986134"/>
                <a:gd name="connsiteX24" fmla="*/ 443886 w 1953285"/>
                <a:gd name="connsiteY24" fmla="*/ 172515 h 2986134"/>
                <a:gd name="connsiteX25" fmla="*/ 612737 w 1953285"/>
                <a:gd name="connsiteY25" fmla="*/ 0 h 2986134"/>
                <a:gd name="connsiteX26" fmla="*/ 731959 w 1953285"/>
                <a:gd name="connsiteY26" fmla="*/ 332056 h 2986134"/>
                <a:gd name="connsiteX27" fmla="*/ 724845 w 1953285"/>
                <a:gd name="connsiteY27" fmla="*/ 678085 h 2986134"/>
                <a:gd name="connsiteX28" fmla="*/ 547743 w 1953285"/>
                <a:gd name="connsiteY28" fmla="*/ 1005788 h 2986134"/>
                <a:gd name="connsiteX29" fmla="*/ 550217 w 1953285"/>
                <a:gd name="connsiteY29" fmla="*/ 1049853 h 2986134"/>
                <a:gd name="connsiteX30" fmla="*/ 968955 w 1953285"/>
                <a:gd name="connsiteY30" fmla="*/ 813397 h 2986134"/>
                <a:gd name="connsiteX31" fmla="*/ 1461349 w 1953285"/>
                <a:gd name="connsiteY31" fmla="*/ 701311 h 2986134"/>
                <a:gd name="connsiteX32" fmla="*/ 1473951 w 1953285"/>
                <a:gd name="connsiteY32" fmla="*/ 708401 h 2986134"/>
                <a:gd name="connsiteX0" fmla="*/ 1473856 w 1953190"/>
                <a:gd name="connsiteY0" fmla="*/ 708401 h 2991508"/>
                <a:gd name="connsiteX1" fmla="*/ 1411263 w 1953190"/>
                <a:gd name="connsiteY1" fmla="*/ 919813 h 2991508"/>
                <a:gd name="connsiteX2" fmla="*/ 1190060 w 1953190"/>
                <a:gd name="connsiteY2" fmla="*/ 1213129 h 2991508"/>
                <a:gd name="connsiteX3" fmla="*/ 909179 w 1953190"/>
                <a:gd name="connsiteY3" fmla="*/ 1450576 h 2991508"/>
                <a:gd name="connsiteX4" fmla="*/ 566918 w 1953190"/>
                <a:gd name="connsiteY4" fmla="*/ 1632245 h 2991508"/>
                <a:gd name="connsiteX5" fmla="*/ 737266 w 1953190"/>
                <a:gd name="connsiteY5" fmla="*/ 1653421 h 2991508"/>
                <a:gd name="connsiteX6" fmla="*/ 1274880 w 1953190"/>
                <a:gd name="connsiteY6" fmla="*/ 1655250 h 2991508"/>
                <a:gd name="connsiteX7" fmla="*/ 1674972 w 1953190"/>
                <a:gd name="connsiteY7" fmla="*/ 1749816 h 2991508"/>
                <a:gd name="connsiteX8" fmla="*/ 1932261 w 1953190"/>
                <a:gd name="connsiteY8" fmla="*/ 1866208 h 2991508"/>
                <a:gd name="connsiteX9" fmla="*/ 1906135 w 1953190"/>
                <a:gd name="connsiteY9" fmla="*/ 1943962 h 2991508"/>
                <a:gd name="connsiteX10" fmla="*/ 1653148 w 1953190"/>
                <a:gd name="connsiteY10" fmla="*/ 2106263 h 2991508"/>
                <a:gd name="connsiteX11" fmla="*/ 1253056 w 1953190"/>
                <a:gd name="connsiteY11" fmla="*/ 2208104 h 2991508"/>
                <a:gd name="connsiteX12" fmla="*/ 935741 w 1953190"/>
                <a:gd name="connsiteY12" fmla="*/ 2195250 h 2991508"/>
                <a:gd name="connsiteX13" fmla="*/ 578649 w 1953190"/>
                <a:gd name="connsiteY13" fmla="*/ 2089164 h 2991508"/>
                <a:gd name="connsiteX14" fmla="*/ 321855 w 1953190"/>
                <a:gd name="connsiteY14" fmla="*/ 1949541 h 2991508"/>
                <a:gd name="connsiteX15" fmla="*/ 292128 w 1953190"/>
                <a:gd name="connsiteY15" fmla="*/ 2002232 h 2991508"/>
                <a:gd name="connsiteX16" fmla="*/ 341090 w 1953190"/>
                <a:gd name="connsiteY16" fmla="*/ 2395326 h 2991508"/>
                <a:gd name="connsiteX17" fmla="*/ 426405 w 1953190"/>
                <a:gd name="connsiteY17" fmla="*/ 2772335 h 2991508"/>
                <a:gd name="connsiteX18" fmla="*/ 465189 w 1953190"/>
                <a:gd name="connsiteY18" fmla="*/ 2891702 h 2991508"/>
                <a:gd name="connsiteX19" fmla="*/ 220668 w 1953190"/>
                <a:gd name="connsiteY19" fmla="*/ 2991507 h 2991508"/>
                <a:gd name="connsiteX20" fmla="*/ 48254 w 1953190"/>
                <a:gd name="connsiteY20" fmla="*/ 2358824 h 2991508"/>
                <a:gd name="connsiteX21" fmla="*/ 318 w 1953190"/>
                <a:gd name="connsiteY21" fmla="*/ 1730652 h 2991508"/>
                <a:gd name="connsiteX22" fmla="*/ 105813 w 1953190"/>
                <a:gd name="connsiteY22" fmla="*/ 904785 h 2991508"/>
                <a:gd name="connsiteX23" fmla="*/ 278284 w 1953190"/>
                <a:gd name="connsiteY23" fmla="*/ 433148 h 2991508"/>
                <a:gd name="connsiteX24" fmla="*/ 443791 w 1953190"/>
                <a:gd name="connsiteY24" fmla="*/ 172515 h 2991508"/>
                <a:gd name="connsiteX25" fmla="*/ 612642 w 1953190"/>
                <a:gd name="connsiteY25" fmla="*/ 0 h 2991508"/>
                <a:gd name="connsiteX26" fmla="*/ 731864 w 1953190"/>
                <a:gd name="connsiteY26" fmla="*/ 332056 h 2991508"/>
                <a:gd name="connsiteX27" fmla="*/ 724750 w 1953190"/>
                <a:gd name="connsiteY27" fmla="*/ 678085 h 2991508"/>
                <a:gd name="connsiteX28" fmla="*/ 547648 w 1953190"/>
                <a:gd name="connsiteY28" fmla="*/ 1005788 h 2991508"/>
                <a:gd name="connsiteX29" fmla="*/ 550122 w 1953190"/>
                <a:gd name="connsiteY29" fmla="*/ 1049853 h 2991508"/>
                <a:gd name="connsiteX30" fmla="*/ 968860 w 1953190"/>
                <a:gd name="connsiteY30" fmla="*/ 813397 h 2991508"/>
                <a:gd name="connsiteX31" fmla="*/ 1461254 w 1953190"/>
                <a:gd name="connsiteY31" fmla="*/ 701311 h 2991508"/>
                <a:gd name="connsiteX32" fmla="*/ 1473856 w 1953190"/>
                <a:gd name="connsiteY32" fmla="*/ 708401 h 2991508"/>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495013 w 1983014"/>
                <a:gd name="connsiteY18" fmla="*/ 2891702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35637 w 1983014"/>
                <a:gd name="connsiteY22" fmla="*/ 904785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495013 w 1983014"/>
                <a:gd name="connsiteY18" fmla="*/ 2891702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42833 w 1983014"/>
                <a:gd name="connsiteY15" fmla="*/ 1997936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42833 w 1983014"/>
                <a:gd name="connsiteY15" fmla="*/ 1997936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750 w 1983084"/>
                <a:gd name="connsiteY0" fmla="*/ 708401 h 2991507"/>
                <a:gd name="connsiteX1" fmla="*/ 1441157 w 1983084"/>
                <a:gd name="connsiteY1" fmla="*/ 919813 h 2991507"/>
                <a:gd name="connsiteX2" fmla="*/ 1219954 w 1983084"/>
                <a:gd name="connsiteY2" fmla="*/ 1213129 h 2991507"/>
                <a:gd name="connsiteX3" fmla="*/ 939073 w 1983084"/>
                <a:gd name="connsiteY3" fmla="*/ 1450576 h 2991507"/>
                <a:gd name="connsiteX4" fmla="*/ 596812 w 1983084"/>
                <a:gd name="connsiteY4" fmla="*/ 1632245 h 2991507"/>
                <a:gd name="connsiteX5" fmla="*/ 767160 w 1983084"/>
                <a:gd name="connsiteY5" fmla="*/ 1653421 h 2991507"/>
                <a:gd name="connsiteX6" fmla="*/ 1304774 w 1983084"/>
                <a:gd name="connsiteY6" fmla="*/ 1655250 h 2991507"/>
                <a:gd name="connsiteX7" fmla="*/ 1704866 w 1983084"/>
                <a:gd name="connsiteY7" fmla="*/ 1749816 h 2991507"/>
                <a:gd name="connsiteX8" fmla="*/ 1962155 w 1983084"/>
                <a:gd name="connsiteY8" fmla="*/ 1866208 h 2991507"/>
                <a:gd name="connsiteX9" fmla="*/ 1936029 w 1983084"/>
                <a:gd name="connsiteY9" fmla="*/ 1943962 h 2991507"/>
                <a:gd name="connsiteX10" fmla="*/ 1683042 w 1983084"/>
                <a:gd name="connsiteY10" fmla="*/ 2106263 h 2991507"/>
                <a:gd name="connsiteX11" fmla="*/ 1282950 w 1983084"/>
                <a:gd name="connsiteY11" fmla="*/ 2208104 h 2991507"/>
                <a:gd name="connsiteX12" fmla="*/ 965635 w 1983084"/>
                <a:gd name="connsiteY12" fmla="*/ 2195250 h 2991507"/>
                <a:gd name="connsiteX13" fmla="*/ 608543 w 1983084"/>
                <a:gd name="connsiteY13" fmla="*/ 2089164 h 2991507"/>
                <a:gd name="connsiteX14" fmla="*/ 351749 w 1983084"/>
                <a:gd name="connsiteY14" fmla="*/ 1949541 h 2991507"/>
                <a:gd name="connsiteX15" fmla="*/ 342903 w 1983084"/>
                <a:gd name="connsiteY15" fmla="*/ 1997936 h 2991507"/>
                <a:gd name="connsiteX16" fmla="*/ 396859 w 1983084"/>
                <a:gd name="connsiteY16" fmla="*/ 2349194 h 2991507"/>
                <a:gd name="connsiteX17" fmla="*/ 489005 w 1983084"/>
                <a:gd name="connsiteY17" fmla="*/ 2732957 h 2991507"/>
                <a:gd name="connsiteX18" fmla="*/ 553043 w 1983084"/>
                <a:gd name="connsiteY18" fmla="*/ 2882494 h 2991507"/>
                <a:gd name="connsiteX19" fmla="*/ 250562 w 1983084"/>
                <a:gd name="connsiteY19" fmla="*/ 2991507 h 2991507"/>
                <a:gd name="connsiteX20" fmla="*/ 63305 w 1983084"/>
                <a:gd name="connsiteY20" fmla="*/ 2363639 h 2991507"/>
                <a:gd name="connsiteX21" fmla="*/ 199 w 1983084"/>
                <a:gd name="connsiteY21" fmla="*/ 1690577 h 2991507"/>
                <a:gd name="connsiteX22" fmla="*/ 120046 w 1983084"/>
                <a:gd name="connsiteY22" fmla="*/ 908009 h 2991507"/>
                <a:gd name="connsiteX23" fmla="*/ 308178 w 1983084"/>
                <a:gd name="connsiteY23" fmla="*/ 433148 h 2991507"/>
                <a:gd name="connsiteX24" fmla="*/ 473685 w 1983084"/>
                <a:gd name="connsiteY24" fmla="*/ 172515 h 2991507"/>
                <a:gd name="connsiteX25" fmla="*/ 642536 w 1983084"/>
                <a:gd name="connsiteY25" fmla="*/ 0 h 2991507"/>
                <a:gd name="connsiteX26" fmla="*/ 761758 w 1983084"/>
                <a:gd name="connsiteY26" fmla="*/ 332056 h 2991507"/>
                <a:gd name="connsiteX27" fmla="*/ 754644 w 1983084"/>
                <a:gd name="connsiteY27" fmla="*/ 678085 h 2991507"/>
                <a:gd name="connsiteX28" fmla="*/ 577542 w 1983084"/>
                <a:gd name="connsiteY28" fmla="*/ 1005788 h 2991507"/>
                <a:gd name="connsiteX29" fmla="*/ 580016 w 1983084"/>
                <a:gd name="connsiteY29" fmla="*/ 1049853 h 2991507"/>
                <a:gd name="connsiteX30" fmla="*/ 998754 w 1983084"/>
                <a:gd name="connsiteY30" fmla="*/ 813397 h 2991507"/>
                <a:gd name="connsiteX31" fmla="*/ 1491148 w 1983084"/>
                <a:gd name="connsiteY31" fmla="*/ 701311 h 2991507"/>
                <a:gd name="connsiteX32" fmla="*/ 1503750 w 1983084"/>
                <a:gd name="connsiteY32" fmla="*/ 708401 h 2991507"/>
                <a:gd name="connsiteX0" fmla="*/ 1503751 w 1983085"/>
                <a:gd name="connsiteY0" fmla="*/ 708401 h 2991507"/>
                <a:gd name="connsiteX1" fmla="*/ 1441158 w 1983085"/>
                <a:gd name="connsiteY1" fmla="*/ 919813 h 2991507"/>
                <a:gd name="connsiteX2" fmla="*/ 1219955 w 1983085"/>
                <a:gd name="connsiteY2" fmla="*/ 1213129 h 2991507"/>
                <a:gd name="connsiteX3" fmla="*/ 939074 w 1983085"/>
                <a:gd name="connsiteY3" fmla="*/ 1450576 h 2991507"/>
                <a:gd name="connsiteX4" fmla="*/ 596813 w 1983085"/>
                <a:gd name="connsiteY4" fmla="*/ 1632245 h 2991507"/>
                <a:gd name="connsiteX5" fmla="*/ 767161 w 1983085"/>
                <a:gd name="connsiteY5" fmla="*/ 1653421 h 2991507"/>
                <a:gd name="connsiteX6" fmla="*/ 1304775 w 1983085"/>
                <a:gd name="connsiteY6" fmla="*/ 1655250 h 2991507"/>
                <a:gd name="connsiteX7" fmla="*/ 1704867 w 1983085"/>
                <a:gd name="connsiteY7" fmla="*/ 1749816 h 2991507"/>
                <a:gd name="connsiteX8" fmla="*/ 1962156 w 1983085"/>
                <a:gd name="connsiteY8" fmla="*/ 1866208 h 2991507"/>
                <a:gd name="connsiteX9" fmla="*/ 1936030 w 1983085"/>
                <a:gd name="connsiteY9" fmla="*/ 1943962 h 2991507"/>
                <a:gd name="connsiteX10" fmla="*/ 1683043 w 1983085"/>
                <a:gd name="connsiteY10" fmla="*/ 2106263 h 2991507"/>
                <a:gd name="connsiteX11" fmla="*/ 1282951 w 1983085"/>
                <a:gd name="connsiteY11" fmla="*/ 2208104 h 2991507"/>
                <a:gd name="connsiteX12" fmla="*/ 965636 w 1983085"/>
                <a:gd name="connsiteY12" fmla="*/ 2195250 h 2991507"/>
                <a:gd name="connsiteX13" fmla="*/ 608544 w 1983085"/>
                <a:gd name="connsiteY13" fmla="*/ 2089164 h 2991507"/>
                <a:gd name="connsiteX14" fmla="*/ 351750 w 1983085"/>
                <a:gd name="connsiteY14" fmla="*/ 1949541 h 2991507"/>
                <a:gd name="connsiteX15" fmla="*/ 342904 w 1983085"/>
                <a:gd name="connsiteY15" fmla="*/ 1997936 h 2991507"/>
                <a:gd name="connsiteX16" fmla="*/ 396860 w 1983085"/>
                <a:gd name="connsiteY16" fmla="*/ 2349194 h 2991507"/>
                <a:gd name="connsiteX17" fmla="*/ 509109 w 1983085"/>
                <a:gd name="connsiteY17" fmla="*/ 2762247 h 2991507"/>
                <a:gd name="connsiteX18" fmla="*/ 553044 w 1983085"/>
                <a:gd name="connsiteY18" fmla="*/ 2882494 h 2991507"/>
                <a:gd name="connsiteX19" fmla="*/ 250563 w 1983085"/>
                <a:gd name="connsiteY19" fmla="*/ 2991507 h 2991507"/>
                <a:gd name="connsiteX20" fmla="*/ 63306 w 1983085"/>
                <a:gd name="connsiteY20" fmla="*/ 2363639 h 2991507"/>
                <a:gd name="connsiteX21" fmla="*/ 200 w 1983085"/>
                <a:gd name="connsiteY21" fmla="*/ 1690577 h 2991507"/>
                <a:gd name="connsiteX22" fmla="*/ 120047 w 1983085"/>
                <a:gd name="connsiteY22" fmla="*/ 908009 h 2991507"/>
                <a:gd name="connsiteX23" fmla="*/ 308179 w 1983085"/>
                <a:gd name="connsiteY23" fmla="*/ 433148 h 2991507"/>
                <a:gd name="connsiteX24" fmla="*/ 473686 w 1983085"/>
                <a:gd name="connsiteY24" fmla="*/ 172515 h 2991507"/>
                <a:gd name="connsiteX25" fmla="*/ 642537 w 1983085"/>
                <a:gd name="connsiteY25" fmla="*/ 0 h 2991507"/>
                <a:gd name="connsiteX26" fmla="*/ 761759 w 1983085"/>
                <a:gd name="connsiteY26" fmla="*/ 332056 h 2991507"/>
                <a:gd name="connsiteX27" fmla="*/ 754645 w 1983085"/>
                <a:gd name="connsiteY27" fmla="*/ 678085 h 2991507"/>
                <a:gd name="connsiteX28" fmla="*/ 577543 w 1983085"/>
                <a:gd name="connsiteY28" fmla="*/ 1005788 h 2991507"/>
                <a:gd name="connsiteX29" fmla="*/ 580017 w 1983085"/>
                <a:gd name="connsiteY29" fmla="*/ 1049853 h 2991507"/>
                <a:gd name="connsiteX30" fmla="*/ 998755 w 1983085"/>
                <a:gd name="connsiteY30" fmla="*/ 813397 h 2991507"/>
                <a:gd name="connsiteX31" fmla="*/ 1491149 w 1983085"/>
                <a:gd name="connsiteY31" fmla="*/ 701311 h 2991507"/>
                <a:gd name="connsiteX32" fmla="*/ 1503751 w 1983085"/>
                <a:gd name="connsiteY32" fmla="*/ 708401 h 299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83085" h="2991507">
                  <a:moveTo>
                    <a:pt x="1503751" y="708401"/>
                  </a:moveTo>
                  <a:cubicBezTo>
                    <a:pt x="1523712" y="737061"/>
                    <a:pt x="1480707" y="845173"/>
                    <a:pt x="1441158" y="919813"/>
                  </a:cubicBezTo>
                  <a:cubicBezTo>
                    <a:pt x="1395959" y="1005116"/>
                    <a:pt x="1303636" y="1124669"/>
                    <a:pt x="1219955" y="1213129"/>
                  </a:cubicBezTo>
                  <a:cubicBezTo>
                    <a:pt x="1136275" y="1301590"/>
                    <a:pt x="1042931" y="1380723"/>
                    <a:pt x="939074" y="1450576"/>
                  </a:cubicBezTo>
                  <a:cubicBezTo>
                    <a:pt x="835217" y="1520429"/>
                    <a:pt x="606345" y="1620692"/>
                    <a:pt x="596813" y="1632245"/>
                  </a:cubicBezTo>
                  <a:cubicBezTo>
                    <a:pt x="587281" y="1643798"/>
                    <a:pt x="649167" y="1649587"/>
                    <a:pt x="767161" y="1653421"/>
                  </a:cubicBezTo>
                  <a:cubicBezTo>
                    <a:pt x="885155" y="1657255"/>
                    <a:pt x="1148491" y="1639184"/>
                    <a:pt x="1304775" y="1655250"/>
                  </a:cubicBezTo>
                  <a:cubicBezTo>
                    <a:pt x="1461059" y="1671316"/>
                    <a:pt x="1595303" y="1714658"/>
                    <a:pt x="1704867" y="1749816"/>
                  </a:cubicBezTo>
                  <a:cubicBezTo>
                    <a:pt x="1814430" y="1784976"/>
                    <a:pt x="1923629" y="1833850"/>
                    <a:pt x="1962156" y="1866208"/>
                  </a:cubicBezTo>
                  <a:cubicBezTo>
                    <a:pt x="2000683" y="1898565"/>
                    <a:pt x="1982548" y="1903952"/>
                    <a:pt x="1936030" y="1943962"/>
                  </a:cubicBezTo>
                  <a:cubicBezTo>
                    <a:pt x="1889511" y="1983971"/>
                    <a:pt x="1791890" y="2062239"/>
                    <a:pt x="1683043" y="2106263"/>
                  </a:cubicBezTo>
                  <a:cubicBezTo>
                    <a:pt x="1574197" y="2150286"/>
                    <a:pt x="1402519" y="2193274"/>
                    <a:pt x="1282951" y="2208104"/>
                  </a:cubicBezTo>
                  <a:cubicBezTo>
                    <a:pt x="1163382" y="2222935"/>
                    <a:pt x="1078036" y="2215074"/>
                    <a:pt x="965636" y="2195250"/>
                  </a:cubicBezTo>
                  <a:cubicBezTo>
                    <a:pt x="853235" y="2175427"/>
                    <a:pt x="710858" y="2130115"/>
                    <a:pt x="608544" y="2089164"/>
                  </a:cubicBezTo>
                  <a:cubicBezTo>
                    <a:pt x="506230" y="2048213"/>
                    <a:pt x="368968" y="1961518"/>
                    <a:pt x="351750" y="1949541"/>
                  </a:cubicBezTo>
                  <a:cubicBezTo>
                    <a:pt x="334532" y="1937564"/>
                    <a:pt x="335386" y="1931327"/>
                    <a:pt x="342904" y="1997936"/>
                  </a:cubicBezTo>
                  <a:cubicBezTo>
                    <a:pt x="350422" y="2064545"/>
                    <a:pt x="369159" y="2221809"/>
                    <a:pt x="396860" y="2349194"/>
                  </a:cubicBezTo>
                  <a:cubicBezTo>
                    <a:pt x="424561" y="2476579"/>
                    <a:pt x="467735" y="2639985"/>
                    <a:pt x="509109" y="2762247"/>
                  </a:cubicBezTo>
                  <a:lnTo>
                    <a:pt x="553044" y="2882494"/>
                  </a:lnTo>
                  <a:cubicBezTo>
                    <a:pt x="473777" y="2939687"/>
                    <a:pt x="326860" y="2968014"/>
                    <a:pt x="250563" y="2991507"/>
                  </a:cubicBezTo>
                  <a:cubicBezTo>
                    <a:pt x="170949" y="2783480"/>
                    <a:pt x="105033" y="2580461"/>
                    <a:pt x="63306" y="2363639"/>
                  </a:cubicBezTo>
                  <a:cubicBezTo>
                    <a:pt x="21579" y="2146817"/>
                    <a:pt x="-2461" y="1929490"/>
                    <a:pt x="200" y="1690577"/>
                  </a:cubicBezTo>
                  <a:cubicBezTo>
                    <a:pt x="2859" y="1451663"/>
                    <a:pt x="68717" y="1117581"/>
                    <a:pt x="120047" y="908009"/>
                  </a:cubicBezTo>
                  <a:cubicBezTo>
                    <a:pt x="171377" y="698438"/>
                    <a:pt x="249239" y="555730"/>
                    <a:pt x="308179" y="433148"/>
                  </a:cubicBezTo>
                  <a:cubicBezTo>
                    <a:pt x="367119" y="310566"/>
                    <a:pt x="414822" y="245163"/>
                    <a:pt x="473686" y="172515"/>
                  </a:cubicBezTo>
                  <a:cubicBezTo>
                    <a:pt x="525192" y="108949"/>
                    <a:pt x="595112" y="17610"/>
                    <a:pt x="642537" y="0"/>
                  </a:cubicBezTo>
                  <a:cubicBezTo>
                    <a:pt x="709556" y="115352"/>
                    <a:pt x="737990" y="210065"/>
                    <a:pt x="761759" y="332056"/>
                  </a:cubicBezTo>
                  <a:cubicBezTo>
                    <a:pt x="780973" y="477891"/>
                    <a:pt x="781276" y="547748"/>
                    <a:pt x="754645" y="678085"/>
                  </a:cubicBezTo>
                  <a:cubicBezTo>
                    <a:pt x="727497" y="810951"/>
                    <a:pt x="606647" y="943826"/>
                    <a:pt x="577543" y="1005788"/>
                  </a:cubicBezTo>
                  <a:cubicBezTo>
                    <a:pt x="548438" y="1067749"/>
                    <a:pt x="509816" y="1081918"/>
                    <a:pt x="580017" y="1049853"/>
                  </a:cubicBezTo>
                  <a:cubicBezTo>
                    <a:pt x="650219" y="1017789"/>
                    <a:pt x="846899" y="871489"/>
                    <a:pt x="998755" y="813397"/>
                  </a:cubicBezTo>
                  <a:cubicBezTo>
                    <a:pt x="1150609" y="755308"/>
                    <a:pt x="1446228" y="697135"/>
                    <a:pt x="1491149" y="701311"/>
                  </a:cubicBezTo>
                  <a:cubicBezTo>
                    <a:pt x="1496764" y="701833"/>
                    <a:pt x="1500901" y="704307"/>
                    <a:pt x="1503751" y="708401"/>
                  </a:cubicBezTo>
                  <a:close/>
                </a:path>
              </a:pathLst>
            </a:custGeom>
            <a:solidFill>
              <a:schemeClr val="accent4">
                <a:lumMod val="40000"/>
                <a:lumOff val="60000"/>
                <a:alpha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58" name="Freeform: Shape 57">
            <a:extLst>
              <a:ext uri="{FF2B5EF4-FFF2-40B4-BE49-F238E27FC236}">
                <a16:creationId xmlns:a16="http://schemas.microsoft.com/office/drawing/2014/main" id="{5D6199EE-1384-133B-5837-667F784AC7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757206">
            <a:off x="749174" y="6117230"/>
            <a:ext cx="1474845" cy="764257"/>
          </a:xfrm>
          <a:custGeom>
            <a:avLst/>
            <a:gdLst>
              <a:gd name="connsiteX0" fmla="*/ 285556 w 1474845"/>
              <a:gd name="connsiteY0" fmla="*/ 144638 h 764257"/>
              <a:gd name="connsiteX1" fmla="*/ 913088 w 1474845"/>
              <a:gd name="connsiteY1" fmla="*/ 6695 h 764257"/>
              <a:gd name="connsiteX2" fmla="*/ 1248153 w 1474845"/>
              <a:gd name="connsiteY2" fmla="*/ 145972 h 764257"/>
              <a:gd name="connsiteX3" fmla="*/ 1442152 w 1474845"/>
              <a:gd name="connsiteY3" fmla="*/ 331644 h 764257"/>
              <a:gd name="connsiteX4" fmla="*/ 1474845 w 1474845"/>
              <a:gd name="connsiteY4" fmla="*/ 379730 h 764257"/>
              <a:gd name="connsiteX5" fmla="*/ 1152560 w 1474845"/>
              <a:gd name="connsiteY5" fmla="*/ 560491 h 764257"/>
              <a:gd name="connsiteX6" fmla="*/ 1127333 w 1474845"/>
              <a:gd name="connsiteY6" fmla="*/ 511455 h 764257"/>
              <a:gd name="connsiteX7" fmla="*/ 863360 w 1474845"/>
              <a:gd name="connsiteY7" fmla="*/ 347872 h 764257"/>
              <a:gd name="connsiteX8" fmla="*/ 616287 w 1474845"/>
              <a:gd name="connsiteY8" fmla="*/ 375083 h 764257"/>
              <a:gd name="connsiteX9" fmla="*/ 408457 w 1474845"/>
              <a:gd name="connsiteY9" fmla="*/ 532495 h 764257"/>
              <a:gd name="connsiteX10" fmla="*/ 346745 w 1474845"/>
              <a:gd name="connsiteY10" fmla="*/ 743373 h 764257"/>
              <a:gd name="connsiteX11" fmla="*/ 0 w 1474845"/>
              <a:gd name="connsiteY11" fmla="*/ 762914 h 764257"/>
              <a:gd name="connsiteX12" fmla="*/ 23053 w 1474845"/>
              <a:gd name="connsiteY12" fmla="*/ 553082 h 764257"/>
              <a:gd name="connsiteX13" fmla="*/ 285556 w 1474845"/>
              <a:gd name="connsiteY13" fmla="*/ 144638 h 76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4845" h="764257">
                <a:moveTo>
                  <a:pt x="285556" y="144638"/>
                </a:moveTo>
                <a:cubicBezTo>
                  <a:pt x="463342" y="38940"/>
                  <a:pt x="663205" y="-20872"/>
                  <a:pt x="913088" y="6695"/>
                </a:cubicBezTo>
                <a:cubicBezTo>
                  <a:pt x="1047001" y="8703"/>
                  <a:pt x="1152359" y="80612"/>
                  <a:pt x="1248153" y="145972"/>
                </a:cubicBezTo>
                <a:cubicBezTo>
                  <a:pt x="1319998" y="194992"/>
                  <a:pt x="1389950" y="263543"/>
                  <a:pt x="1442152" y="331644"/>
                </a:cubicBezTo>
                <a:lnTo>
                  <a:pt x="1474845" y="379730"/>
                </a:lnTo>
                <a:lnTo>
                  <a:pt x="1152560" y="560491"/>
                </a:lnTo>
                <a:lnTo>
                  <a:pt x="1127333" y="511455"/>
                </a:lnTo>
                <a:cubicBezTo>
                  <a:pt x="1074820" y="449767"/>
                  <a:pt x="948534" y="370600"/>
                  <a:pt x="863360" y="347872"/>
                </a:cubicBezTo>
                <a:cubicBezTo>
                  <a:pt x="778186" y="325143"/>
                  <a:pt x="692105" y="344313"/>
                  <a:pt x="616287" y="375083"/>
                </a:cubicBezTo>
                <a:cubicBezTo>
                  <a:pt x="540470" y="405853"/>
                  <a:pt x="453380" y="471113"/>
                  <a:pt x="408457" y="532495"/>
                </a:cubicBezTo>
                <a:cubicBezTo>
                  <a:pt x="363532" y="593876"/>
                  <a:pt x="371516" y="631267"/>
                  <a:pt x="346745" y="743373"/>
                </a:cubicBezTo>
                <a:cubicBezTo>
                  <a:pt x="234179" y="751069"/>
                  <a:pt x="32832" y="769336"/>
                  <a:pt x="0" y="762914"/>
                </a:cubicBezTo>
                <a:cubicBezTo>
                  <a:pt x="3468" y="683930"/>
                  <a:pt x="4118" y="680211"/>
                  <a:pt x="23053" y="553082"/>
                </a:cubicBezTo>
                <a:cubicBezTo>
                  <a:pt x="41208" y="469151"/>
                  <a:pt x="144239" y="236822"/>
                  <a:pt x="285556" y="144638"/>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Shape 58">
            <a:extLst>
              <a:ext uri="{FF2B5EF4-FFF2-40B4-BE49-F238E27FC236}">
                <a16:creationId xmlns:a16="http://schemas.microsoft.com/office/drawing/2014/main" id="{2D81E1C3-5651-BE91-B266-92A08D0DD1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370261">
            <a:off x="1843931" y="5486909"/>
            <a:ext cx="367586" cy="370105"/>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 name="connsiteX0" fmla="*/ 2649000 w 4468508"/>
              <a:gd name="connsiteY0" fmla="*/ 326 h 4964273"/>
              <a:gd name="connsiteX1" fmla="*/ 3964140 w 4468508"/>
              <a:gd name="connsiteY1" fmla="*/ 591130 h 4964273"/>
              <a:gd name="connsiteX2" fmla="*/ 4451030 w 4468508"/>
              <a:gd name="connsiteY2" fmla="*/ 3809413 h 4964273"/>
              <a:gd name="connsiteX3" fmla="*/ 3419865 w 4468508"/>
              <a:gd name="connsiteY3" fmla="*/ 4845181 h 4964273"/>
              <a:gd name="connsiteX4" fmla="*/ 1074535 w 4468508"/>
              <a:gd name="connsiteY4" fmla="*/ 4657562 h 4964273"/>
              <a:gd name="connsiteX5" fmla="*/ 33359 w 4468508"/>
              <a:gd name="connsiteY5" fmla="*/ 2995991 h 4964273"/>
              <a:gd name="connsiteX6" fmla="*/ 592137 w 4468508"/>
              <a:gd name="connsiteY6" fmla="*/ 806182 h 4964273"/>
              <a:gd name="connsiteX7" fmla="*/ 2649000 w 4468508"/>
              <a:gd name="connsiteY7" fmla="*/ 326 h 4964273"/>
              <a:gd name="connsiteX0" fmla="*/ 2788684 w 4608192"/>
              <a:gd name="connsiteY0" fmla="*/ 326 h 4845177"/>
              <a:gd name="connsiteX1" fmla="*/ 4103824 w 4608192"/>
              <a:gd name="connsiteY1" fmla="*/ 591130 h 4845177"/>
              <a:gd name="connsiteX2" fmla="*/ 4590714 w 4608192"/>
              <a:gd name="connsiteY2" fmla="*/ 3809413 h 4845177"/>
              <a:gd name="connsiteX3" fmla="*/ 3559549 w 4608192"/>
              <a:gd name="connsiteY3" fmla="*/ 4845181 h 4845177"/>
              <a:gd name="connsiteX4" fmla="*/ 173043 w 4608192"/>
              <a:gd name="connsiteY4" fmla="*/ 2995991 h 4845177"/>
              <a:gd name="connsiteX5" fmla="*/ 731821 w 4608192"/>
              <a:gd name="connsiteY5" fmla="*/ 806182 h 4845177"/>
              <a:gd name="connsiteX6" fmla="*/ 2788684 w 4608192"/>
              <a:gd name="connsiteY6" fmla="*/ 326 h 4845177"/>
              <a:gd name="connsiteX0" fmla="*/ 2788684 w 4656382"/>
              <a:gd name="connsiteY0" fmla="*/ 326 h 4593408"/>
              <a:gd name="connsiteX1" fmla="*/ 4103824 w 4656382"/>
              <a:gd name="connsiteY1" fmla="*/ 591130 h 4593408"/>
              <a:gd name="connsiteX2" fmla="*/ 4590714 w 4656382"/>
              <a:gd name="connsiteY2" fmla="*/ 3809413 h 4593408"/>
              <a:gd name="connsiteX3" fmla="*/ 2737164 w 4656382"/>
              <a:gd name="connsiteY3" fmla="*/ 4593410 h 4593408"/>
              <a:gd name="connsiteX4" fmla="*/ 173043 w 4656382"/>
              <a:gd name="connsiteY4" fmla="*/ 2995991 h 4593408"/>
              <a:gd name="connsiteX5" fmla="*/ 731821 w 4656382"/>
              <a:gd name="connsiteY5" fmla="*/ 806182 h 4593408"/>
              <a:gd name="connsiteX6" fmla="*/ 2788684 w 4656382"/>
              <a:gd name="connsiteY6" fmla="*/ 326 h 4593408"/>
              <a:gd name="connsiteX0" fmla="*/ 2788684 w 4720632"/>
              <a:gd name="connsiteY0" fmla="*/ 326 h 4593408"/>
              <a:gd name="connsiteX1" fmla="*/ 4103824 w 4720632"/>
              <a:gd name="connsiteY1" fmla="*/ 591130 h 4593408"/>
              <a:gd name="connsiteX2" fmla="*/ 4661706 w 4720632"/>
              <a:gd name="connsiteY2" fmla="*/ 3597011 h 4593408"/>
              <a:gd name="connsiteX3" fmla="*/ 2737164 w 4720632"/>
              <a:gd name="connsiteY3" fmla="*/ 4593410 h 4593408"/>
              <a:gd name="connsiteX4" fmla="*/ 173043 w 4720632"/>
              <a:gd name="connsiteY4" fmla="*/ 2995991 h 4593408"/>
              <a:gd name="connsiteX5" fmla="*/ 731821 w 4720632"/>
              <a:gd name="connsiteY5" fmla="*/ 806182 h 4593408"/>
              <a:gd name="connsiteX6" fmla="*/ 2788684 w 4720632"/>
              <a:gd name="connsiteY6" fmla="*/ 326 h 4593408"/>
              <a:gd name="connsiteX0" fmla="*/ 2615637 w 4547585"/>
              <a:gd name="connsiteY0" fmla="*/ 326 h 4593408"/>
              <a:gd name="connsiteX1" fmla="*/ 3930777 w 4547585"/>
              <a:gd name="connsiteY1" fmla="*/ 591130 h 4593408"/>
              <a:gd name="connsiteX2" fmla="*/ 4488659 w 4547585"/>
              <a:gd name="connsiteY2" fmla="*/ 3597011 h 4593408"/>
              <a:gd name="connsiteX3" fmla="*/ 2564117 w 4547585"/>
              <a:gd name="connsiteY3" fmla="*/ 4593410 h 4593408"/>
              <a:gd name="connsiteX4" fmla="*/ -4 w 4547585"/>
              <a:gd name="connsiteY4" fmla="*/ 2995991 h 4593408"/>
              <a:gd name="connsiteX5" fmla="*/ 2615637 w 4547585"/>
              <a:gd name="connsiteY5" fmla="*/ 326 h 4593408"/>
              <a:gd name="connsiteX0" fmla="*/ 1599114 w 4547585"/>
              <a:gd name="connsiteY0" fmla="*/ 673 h 4392722"/>
              <a:gd name="connsiteX1" fmla="*/ 3930777 w 4547585"/>
              <a:gd name="connsiteY1" fmla="*/ 390444 h 4392722"/>
              <a:gd name="connsiteX2" fmla="*/ 4488659 w 4547585"/>
              <a:gd name="connsiteY2" fmla="*/ 3396325 h 4392722"/>
              <a:gd name="connsiteX3" fmla="*/ 2564117 w 4547585"/>
              <a:gd name="connsiteY3" fmla="*/ 4392724 h 4392722"/>
              <a:gd name="connsiteX4" fmla="*/ -4 w 4547585"/>
              <a:gd name="connsiteY4" fmla="*/ 2795305 h 4392722"/>
              <a:gd name="connsiteX5" fmla="*/ 1599114 w 4547585"/>
              <a:gd name="connsiteY5" fmla="*/ 673 h 4392722"/>
              <a:gd name="connsiteX0" fmla="*/ 1599114 w 4556102"/>
              <a:gd name="connsiteY0" fmla="*/ 673 h 4345138"/>
              <a:gd name="connsiteX1" fmla="*/ 3930777 w 4556102"/>
              <a:gd name="connsiteY1" fmla="*/ 390444 h 4345138"/>
              <a:gd name="connsiteX2" fmla="*/ 4488659 w 4556102"/>
              <a:gd name="connsiteY2" fmla="*/ 3396325 h 4345138"/>
              <a:gd name="connsiteX3" fmla="*/ 2425030 w 4556102"/>
              <a:gd name="connsiteY3" fmla="*/ 4345136 h 4345138"/>
              <a:gd name="connsiteX4" fmla="*/ -4 w 4556102"/>
              <a:gd name="connsiteY4" fmla="*/ 2795305 h 4345138"/>
              <a:gd name="connsiteX5" fmla="*/ 1599114 w 4556102"/>
              <a:gd name="connsiteY5" fmla="*/ 673 h 4345138"/>
              <a:gd name="connsiteX0" fmla="*/ 1308676 w 4265664"/>
              <a:gd name="connsiteY0" fmla="*/ 673 h 4345138"/>
              <a:gd name="connsiteX1" fmla="*/ 3640339 w 4265664"/>
              <a:gd name="connsiteY1" fmla="*/ 390444 h 4345138"/>
              <a:gd name="connsiteX2" fmla="*/ 4198221 w 4265664"/>
              <a:gd name="connsiteY2" fmla="*/ 3396325 h 4345138"/>
              <a:gd name="connsiteX3" fmla="*/ 2134592 w 4265664"/>
              <a:gd name="connsiteY3" fmla="*/ 4345136 h 4345138"/>
              <a:gd name="connsiteX4" fmla="*/ 2 w 4265664"/>
              <a:gd name="connsiteY4" fmla="*/ 2737868 h 4345138"/>
              <a:gd name="connsiteX5" fmla="*/ 1308676 w 4265664"/>
              <a:gd name="connsiteY5" fmla="*/ 673 h 4345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5664" h="4345138">
                <a:moveTo>
                  <a:pt x="1308676" y="673"/>
                </a:moveTo>
                <a:cubicBezTo>
                  <a:pt x="1850442" y="-12337"/>
                  <a:pt x="3307336" y="165670"/>
                  <a:pt x="3640339" y="390444"/>
                </a:cubicBezTo>
                <a:cubicBezTo>
                  <a:pt x="3940677" y="1025292"/>
                  <a:pt x="4449179" y="2737210"/>
                  <a:pt x="4198221" y="3396325"/>
                </a:cubicBezTo>
                <a:cubicBezTo>
                  <a:pt x="3947263" y="4055440"/>
                  <a:pt x="2447418" y="4230167"/>
                  <a:pt x="2134592" y="4345136"/>
                </a:cubicBezTo>
                <a:cubicBezTo>
                  <a:pt x="1398314" y="4209566"/>
                  <a:pt x="471290" y="3411035"/>
                  <a:pt x="2" y="2737868"/>
                </a:cubicBezTo>
                <a:cubicBezTo>
                  <a:pt x="8589" y="1972354"/>
                  <a:pt x="653546" y="401483"/>
                  <a:pt x="1308676" y="673"/>
                </a:cubicBezTo>
                <a:close/>
              </a:path>
            </a:pathLst>
          </a:cu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Shape 59">
            <a:extLst>
              <a:ext uri="{FF2B5EF4-FFF2-40B4-BE49-F238E27FC236}">
                <a16:creationId xmlns:a16="http://schemas.microsoft.com/office/drawing/2014/main" id="{5B16611A-C556-98DA-A508-8099091C9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121023" flipH="1">
            <a:off x="10962978" y="5803153"/>
            <a:ext cx="346601" cy="361356"/>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 name="connsiteX0" fmla="*/ 2649000 w 4849475"/>
              <a:gd name="connsiteY0" fmla="*/ -4 h 4963943"/>
              <a:gd name="connsiteX1" fmla="*/ 4735908 w 4849475"/>
              <a:gd name="connsiteY1" fmla="*/ 1905902 h 4963943"/>
              <a:gd name="connsiteX2" fmla="*/ 4451030 w 4849475"/>
              <a:gd name="connsiteY2" fmla="*/ 3809083 h 4963943"/>
              <a:gd name="connsiteX3" fmla="*/ 3419865 w 4849475"/>
              <a:gd name="connsiteY3" fmla="*/ 4844851 h 4963943"/>
              <a:gd name="connsiteX4" fmla="*/ 1074535 w 4849475"/>
              <a:gd name="connsiteY4" fmla="*/ 4657232 h 4963943"/>
              <a:gd name="connsiteX5" fmla="*/ 33359 w 4849475"/>
              <a:gd name="connsiteY5" fmla="*/ 2995661 h 4963943"/>
              <a:gd name="connsiteX6" fmla="*/ 592137 w 4849475"/>
              <a:gd name="connsiteY6" fmla="*/ 805852 h 4963943"/>
              <a:gd name="connsiteX7" fmla="*/ 2649000 w 4849475"/>
              <a:gd name="connsiteY7" fmla="*/ -4 h 4963943"/>
              <a:gd name="connsiteX0" fmla="*/ 2649000 w 4750338"/>
              <a:gd name="connsiteY0" fmla="*/ -4 h 4963943"/>
              <a:gd name="connsiteX1" fmla="*/ 4615020 w 4750338"/>
              <a:gd name="connsiteY1" fmla="*/ 1658609 h 4963943"/>
              <a:gd name="connsiteX2" fmla="*/ 4451030 w 4750338"/>
              <a:gd name="connsiteY2" fmla="*/ 3809083 h 4963943"/>
              <a:gd name="connsiteX3" fmla="*/ 3419865 w 4750338"/>
              <a:gd name="connsiteY3" fmla="*/ 4844851 h 4963943"/>
              <a:gd name="connsiteX4" fmla="*/ 1074535 w 4750338"/>
              <a:gd name="connsiteY4" fmla="*/ 4657232 h 4963943"/>
              <a:gd name="connsiteX5" fmla="*/ 33359 w 4750338"/>
              <a:gd name="connsiteY5" fmla="*/ 2995661 h 4963943"/>
              <a:gd name="connsiteX6" fmla="*/ 592137 w 4750338"/>
              <a:gd name="connsiteY6" fmla="*/ 805852 h 4963943"/>
              <a:gd name="connsiteX7" fmla="*/ 2649000 w 4750338"/>
              <a:gd name="connsiteY7" fmla="*/ -4 h 4963943"/>
              <a:gd name="connsiteX0" fmla="*/ 2158871 w 4260209"/>
              <a:gd name="connsiteY0" fmla="*/ -4 h 5086984"/>
              <a:gd name="connsiteX1" fmla="*/ 4124891 w 4260209"/>
              <a:gd name="connsiteY1" fmla="*/ 1658609 h 5086984"/>
              <a:gd name="connsiteX2" fmla="*/ 3960901 w 4260209"/>
              <a:gd name="connsiteY2" fmla="*/ 3809083 h 5086984"/>
              <a:gd name="connsiteX3" fmla="*/ 2929736 w 4260209"/>
              <a:gd name="connsiteY3" fmla="*/ 4844851 h 5086984"/>
              <a:gd name="connsiteX4" fmla="*/ 584406 w 4260209"/>
              <a:gd name="connsiteY4" fmla="*/ 4657232 h 5086984"/>
              <a:gd name="connsiteX5" fmla="*/ 102008 w 4260209"/>
              <a:gd name="connsiteY5" fmla="*/ 805852 h 5086984"/>
              <a:gd name="connsiteX6" fmla="*/ 2158871 w 4260209"/>
              <a:gd name="connsiteY6" fmla="*/ -4 h 5086984"/>
              <a:gd name="connsiteX0" fmla="*/ 2341715 w 4443053"/>
              <a:gd name="connsiteY0" fmla="*/ -4 h 4937580"/>
              <a:gd name="connsiteX1" fmla="*/ 4307735 w 4443053"/>
              <a:gd name="connsiteY1" fmla="*/ 1658609 h 4937580"/>
              <a:gd name="connsiteX2" fmla="*/ 4143745 w 4443053"/>
              <a:gd name="connsiteY2" fmla="*/ 3809083 h 4937580"/>
              <a:gd name="connsiteX3" fmla="*/ 3112580 w 4443053"/>
              <a:gd name="connsiteY3" fmla="*/ 4844851 h 4937580"/>
              <a:gd name="connsiteX4" fmla="*/ 321924 w 4443053"/>
              <a:gd name="connsiteY4" fmla="*/ 4230304 h 4937580"/>
              <a:gd name="connsiteX5" fmla="*/ 284852 w 4443053"/>
              <a:gd name="connsiteY5" fmla="*/ 805852 h 4937580"/>
              <a:gd name="connsiteX6" fmla="*/ 2341715 w 4443053"/>
              <a:gd name="connsiteY6" fmla="*/ -4 h 4937580"/>
              <a:gd name="connsiteX0" fmla="*/ 2567003 w 4668341"/>
              <a:gd name="connsiteY0" fmla="*/ -4 h 4924017"/>
              <a:gd name="connsiteX1" fmla="*/ 4533023 w 4668341"/>
              <a:gd name="connsiteY1" fmla="*/ 1658609 h 4924017"/>
              <a:gd name="connsiteX2" fmla="*/ 4369033 w 4668341"/>
              <a:gd name="connsiteY2" fmla="*/ 3809083 h 4924017"/>
              <a:gd name="connsiteX3" fmla="*/ 3337868 w 4668341"/>
              <a:gd name="connsiteY3" fmla="*/ 4844851 h 4924017"/>
              <a:gd name="connsiteX4" fmla="*/ 547212 w 4668341"/>
              <a:gd name="connsiteY4" fmla="*/ 4230304 h 4924017"/>
              <a:gd name="connsiteX5" fmla="*/ 169043 w 4668341"/>
              <a:gd name="connsiteY5" fmla="*/ 1352706 h 4924017"/>
              <a:gd name="connsiteX6" fmla="*/ 2567003 w 4668341"/>
              <a:gd name="connsiteY6" fmla="*/ -4 h 4924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8341" h="4924017">
                <a:moveTo>
                  <a:pt x="2567003" y="-4"/>
                </a:moveTo>
                <a:cubicBezTo>
                  <a:pt x="3257631" y="183338"/>
                  <a:pt x="4232685" y="1023761"/>
                  <a:pt x="4533023" y="1658609"/>
                </a:cubicBezTo>
                <a:cubicBezTo>
                  <a:pt x="4833361" y="2293457"/>
                  <a:pt x="4568226" y="3278043"/>
                  <a:pt x="4369033" y="3809083"/>
                </a:cubicBezTo>
                <a:cubicBezTo>
                  <a:pt x="4169841" y="4340123"/>
                  <a:pt x="3650694" y="4729882"/>
                  <a:pt x="3337868" y="4844851"/>
                </a:cubicBezTo>
                <a:cubicBezTo>
                  <a:pt x="2627022" y="5065916"/>
                  <a:pt x="1075350" y="4812328"/>
                  <a:pt x="547212" y="4230304"/>
                </a:cubicBezTo>
                <a:cubicBezTo>
                  <a:pt x="19074" y="3648280"/>
                  <a:pt x="-167589" y="2057757"/>
                  <a:pt x="169043" y="1352706"/>
                </a:cubicBezTo>
                <a:cubicBezTo>
                  <a:pt x="505675" y="647655"/>
                  <a:pt x="1914330" y="30744"/>
                  <a:pt x="2567003" y="-4"/>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Shape 60">
            <a:extLst>
              <a:ext uri="{FF2B5EF4-FFF2-40B4-BE49-F238E27FC236}">
                <a16:creationId xmlns:a16="http://schemas.microsoft.com/office/drawing/2014/main" id="{92C60A4A-4BA5-C5DC-180A-27A207A83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088213">
            <a:off x="10906364" y="2220029"/>
            <a:ext cx="1616254" cy="886562"/>
          </a:xfrm>
          <a:custGeom>
            <a:avLst/>
            <a:gdLst>
              <a:gd name="connsiteX0" fmla="*/ 0 w 1616254"/>
              <a:gd name="connsiteY0" fmla="*/ 572889 h 886562"/>
              <a:gd name="connsiteX1" fmla="*/ 541831 w 1616254"/>
              <a:gd name="connsiteY1" fmla="*/ 34761 h 886562"/>
              <a:gd name="connsiteX2" fmla="*/ 682671 w 1616254"/>
              <a:gd name="connsiteY2" fmla="*/ 8520 h 886562"/>
              <a:gd name="connsiteX3" fmla="*/ 1023169 w 1616254"/>
              <a:gd name="connsiteY3" fmla="*/ 25958 h 886562"/>
              <a:gd name="connsiteX4" fmla="*/ 1478939 w 1616254"/>
              <a:gd name="connsiteY4" fmla="*/ 443951 h 886562"/>
              <a:gd name="connsiteX5" fmla="*/ 1611222 w 1616254"/>
              <a:gd name="connsiteY5" fmla="*/ 856638 h 886562"/>
              <a:gd name="connsiteX6" fmla="*/ 1573235 w 1616254"/>
              <a:gd name="connsiteY6" fmla="*/ 886026 h 886562"/>
              <a:gd name="connsiteX7" fmla="*/ 1221079 w 1616254"/>
              <a:gd name="connsiteY7" fmla="*/ 816150 h 886562"/>
              <a:gd name="connsiteX8" fmla="*/ 366540 w 1616254"/>
              <a:gd name="connsiteY8" fmla="*/ 642457 h 886562"/>
              <a:gd name="connsiteX9" fmla="*/ 31377 w 1616254"/>
              <a:gd name="connsiteY9" fmla="*/ 580001 h 88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16254" h="886562">
                <a:moveTo>
                  <a:pt x="0" y="572889"/>
                </a:moveTo>
                <a:lnTo>
                  <a:pt x="541831" y="34761"/>
                </a:lnTo>
                <a:lnTo>
                  <a:pt x="682671" y="8520"/>
                </a:lnTo>
                <a:cubicBezTo>
                  <a:pt x="805257" y="-5922"/>
                  <a:pt x="929033" y="-3198"/>
                  <a:pt x="1023169" y="25958"/>
                </a:cubicBezTo>
                <a:cubicBezTo>
                  <a:pt x="1211441" y="84272"/>
                  <a:pt x="1380931" y="305504"/>
                  <a:pt x="1478939" y="443951"/>
                </a:cubicBezTo>
                <a:cubicBezTo>
                  <a:pt x="1576948" y="582397"/>
                  <a:pt x="1602502" y="825932"/>
                  <a:pt x="1611222" y="856638"/>
                </a:cubicBezTo>
                <a:cubicBezTo>
                  <a:pt x="1619942" y="887345"/>
                  <a:pt x="1622736" y="887687"/>
                  <a:pt x="1573235" y="886026"/>
                </a:cubicBezTo>
                <a:cubicBezTo>
                  <a:pt x="1523735" y="884366"/>
                  <a:pt x="1221079" y="816150"/>
                  <a:pt x="1221079" y="816150"/>
                </a:cubicBezTo>
                <a:lnTo>
                  <a:pt x="366540" y="642457"/>
                </a:lnTo>
                <a:cubicBezTo>
                  <a:pt x="222847" y="613065"/>
                  <a:pt x="104747" y="594329"/>
                  <a:pt x="31377" y="580001"/>
                </a:cubicBez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Shape 61">
            <a:extLst>
              <a:ext uri="{FF2B5EF4-FFF2-40B4-BE49-F238E27FC236}">
                <a16:creationId xmlns:a16="http://schemas.microsoft.com/office/drawing/2014/main" id="{43C7C659-6ED9-0E7B-FD54-A10AAA369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370261">
            <a:off x="1850443" y="5486910"/>
            <a:ext cx="367586" cy="370105"/>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 name="connsiteX0" fmla="*/ 2649000 w 4468508"/>
              <a:gd name="connsiteY0" fmla="*/ 326 h 4964273"/>
              <a:gd name="connsiteX1" fmla="*/ 3964140 w 4468508"/>
              <a:gd name="connsiteY1" fmla="*/ 591130 h 4964273"/>
              <a:gd name="connsiteX2" fmla="*/ 4451030 w 4468508"/>
              <a:gd name="connsiteY2" fmla="*/ 3809413 h 4964273"/>
              <a:gd name="connsiteX3" fmla="*/ 3419865 w 4468508"/>
              <a:gd name="connsiteY3" fmla="*/ 4845181 h 4964273"/>
              <a:gd name="connsiteX4" fmla="*/ 1074535 w 4468508"/>
              <a:gd name="connsiteY4" fmla="*/ 4657562 h 4964273"/>
              <a:gd name="connsiteX5" fmla="*/ 33359 w 4468508"/>
              <a:gd name="connsiteY5" fmla="*/ 2995991 h 4964273"/>
              <a:gd name="connsiteX6" fmla="*/ 592137 w 4468508"/>
              <a:gd name="connsiteY6" fmla="*/ 806182 h 4964273"/>
              <a:gd name="connsiteX7" fmla="*/ 2649000 w 4468508"/>
              <a:gd name="connsiteY7" fmla="*/ 326 h 4964273"/>
              <a:gd name="connsiteX0" fmla="*/ 2788684 w 4608192"/>
              <a:gd name="connsiteY0" fmla="*/ 326 h 4845177"/>
              <a:gd name="connsiteX1" fmla="*/ 4103824 w 4608192"/>
              <a:gd name="connsiteY1" fmla="*/ 591130 h 4845177"/>
              <a:gd name="connsiteX2" fmla="*/ 4590714 w 4608192"/>
              <a:gd name="connsiteY2" fmla="*/ 3809413 h 4845177"/>
              <a:gd name="connsiteX3" fmla="*/ 3559549 w 4608192"/>
              <a:gd name="connsiteY3" fmla="*/ 4845181 h 4845177"/>
              <a:gd name="connsiteX4" fmla="*/ 173043 w 4608192"/>
              <a:gd name="connsiteY4" fmla="*/ 2995991 h 4845177"/>
              <a:gd name="connsiteX5" fmla="*/ 731821 w 4608192"/>
              <a:gd name="connsiteY5" fmla="*/ 806182 h 4845177"/>
              <a:gd name="connsiteX6" fmla="*/ 2788684 w 4608192"/>
              <a:gd name="connsiteY6" fmla="*/ 326 h 4845177"/>
              <a:gd name="connsiteX0" fmla="*/ 2788684 w 4656382"/>
              <a:gd name="connsiteY0" fmla="*/ 326 h 4593408"/>
              <a:gd name="connsiteX1" fmla="*/ 4103824 w 4656382"/>
              <a:gd name="connsiteY1" fmla="*/ 591130 h 4593408"/>
              <a:gd name="connsiteX2" fmla="*/ 4590714 w 4656382"/>
              <a:gd name="connsiteY2" fmla="*/ 3809413 h 4593408"/>
              <a:gd name="connsiteX3" fmla="*/ 2737164 w 4656382"/>
              <a:gd name="connsiteY3" fmla="*/ 4593410 h 4593408"/>
              <a:gd name="connsiteX4" fmla="*/ 173043 w 4656382"/>
              <a:gd name="connsiteY4" fmla="*/ 2995991 h 4593408"/>
              <a:gd name="connsiteX5" fmla="*/ 731821 w 4656382"/>
              <a:gd name="connsiteY5" fmla="*/ 806182 h 4593408"/>
              <a:gd name="connsiteX6" fmla="*/ 2788684 w 4656382"/>
              <a:gd name="connsiteY6" fmla="*/ 326 h 4593408"/>
              <a:gd name="connsiteX0" fmla="*/ 2788684 w 4720632"/>
              <a:gd name="connsiteY0" fmla="*/ 326 h 4593408"/>
              <a:gd name="connsiteX1" fmla="*/ 4103824 w 4720632"/>
              <a:gd name="connsiteY1" fmla="*/ 591130 h 4593408"/>
              <a:gd name="connsiteX2" fmla="*/ 4661706 w 4720632"/>
              <a:gd name="connsiteY2" fmla="*/ 3597011 h 4593408"/>
              <a:gd name="connsiteX3" fmla="*/ 2737164 w 4720632"/>
              <a:gd name="connsiteY3" fmla="*/ 4593410 h 4593408"/>
              <a:gd name="connsiteX4" fmla="*/ 173043 w 4720632"/>
              <a:gd name="connsiteY4" fmla="*/ 2995991 h 4593408"/>
              <a:gd name="connsiteX5" fmla="*/ 731821 w 4720632"/>
              <a:gd name="connsiteY5" fmla="*/ 806182 h 4593408"/>
              <a:gd name="connsiteX6" fmla="*/ 2788684 w 4720632"/>
              <a:gd name="connsiteY6" fmla="*/ 326 h 4593408"/>
              <a:gd name="connsiteX0" fmla="*/ 2615637 w 4547585"/>
              <a:gd name="connsiteY0" fmla="*/ 326 h 4593408"/>
              <a:gd name="connsiteX1" fmla="*/ 3930777 w 4547585"/>
              <a:gd name="connsiteY1" fmla="*/ 591130 h 4593408"/>
              <a:gd name="connsiteX2" fmla="*/ 4488659 w 4547585"/>
              <a:gd name="connsiteY2" fmla="*/ 3597011 h 4593408"/>
              <a:gd name="connsiteX3" fmla="*/ 2564117 w 4547585"/>
              <a:gd name="connsiteY3" fmla="*/ 4593410 h 4593408"/>
              <a:gd name="connsiteX4" fmla="*/ -4 w 4547585"/>
              <a:gd name="connsiteY4" fmla="*/ 2995991 h 4593408"/>
              <a:gd name="connsiteX5" fmla="*/ 2615637 w 4547585"/>
              <a:gd name="connsiteY5" fmla="*/ 326 h 4593408"/>
              <a:gd name="connsiteX0" fmla="*/ 1599114 w 4547585"/>
              <a:gd name="connsiteY0" fmla="*/ 673 h 4392722"/>
              <a:gd name="connsiteX1" fmla="*/ 3930777 w 4547585"/>
              <a:gd name="connsiteY1" fmla="*/ 390444 h 4392722"/>
              <a:gd name="connsiteX2" fmla="*/ 4488659 w 4547585"/>
              <a:gd name="connsiteY2" fmla="*/ 3396325 h 4392722"/>
              <a:gd name="connsiteX3" fmla="*/ 2564117 w 4547585"/>
              <a:gd name="connsiteY3" fmla="*/ 4392724 h 4392722"/>
              <a:gd name="connsiteX4" fmla="*/ -4 w 4547585"/>
              <a:gd name="connsiteY4" fmla="*/ 2795305 h 4392722"/>
              <a:gd name="connsiteX5" fmla="*/ 1599114 w 4547585"/>
              <a:gd name="connsiteY5" fmla="*/ 673 h 4392722"/>
              <a:gd name="connsiteX0" fmla="*/ 1599114 w 4556102"/>
              <a:gd name="connsiteY0" fmla="*/ 673 h 4345138"/>
              <a:gd name="connsiteX1" fmla="*/ 3930777 w 4556102"/>
              <a:gd name="connsiteY1" fmla="*/ 390444 h 4345138"/>
              <a:gd name="connsiteX2" fmla="*/ 4488659 w 4556102"/>
              <a:gd name="connsiteY2" fmla="*/ 3396325 h 4345138"/>
              <a:gd name="connsiteX3" fmla="*/ 2425030 w 4556102"/>
              <a:gd name="connsiteY3" fmla="*/ 4345136 h 4345138"/>
              <a:gd name="connsiteX4" fmla="*/ -4 w 4556102"/>
              <a:gd name="connsiteY4" fmla="*/ 2795305 h 4345138"/>
              <a:gd name="connsiteX5" fmla="*/ 1599114 w 4556102"/>
              <a:gd name="connsiteY5" fmla="*/ 673 h 4345138"/>
              <a:gd name="connsiteX0" fmla="*/ 1308676 w 4265664"/>
              <a:gd name="connsiteY0" fmla="*/ 673 h 4345138"/>
              <a:gd name="connsiteX1" fmla="*/ 3640339 w 4265664"/>
              <a:gd name="connsiteY1" fmla="*/ 390444 h 4345138"/>
              <a:gd name="connsiteX2" fmla="*/ 4198221 w 4265664"/>
              <a:gd name="connsiteY2" fmla="*/ 3396325 h 4345138"/>
              <a:gd name="connsiteX3" fmla="*/ 2134592 w 4265664"/>
              <a:gd name="connsiteY3" fmla="*/ 4345136 h 4345138"/>
              <a:gd name="connsiteX4" fmla="*/ 2 w 4265664"/>
              <a:gd name="connsiteY4" fmla="*/ 2737868 h 4345138"/>
              <a:gd name="connsiteX5" fmla="*/ 1308676 w 4265664"/>
              <a:gd name="connsiteY5" fmla="*/ 673 h 4345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5664" h="4345138">
                <a:moveTo>
                  <a:pt x="1308676" y="673"/>
                </a:moveTo>
                <a:cubicBezTo>
                  <a:pt x="1850442" y="-12337"/>
                  <a:pt x="3307336" y="165670"/>
                  <a:pt x="3640339" y="390444"/>
                </a:cubicBezTo>
                <a:cubicBezTo>
                  <a:pt x="3940677" y="1025292"/>
                  <a:pt x="4449179" y="2737210"/>
                  <a:pt x="4198221" y="3396325"/>
                </a:cubicBezTo>
                <a:cubicBezTo>
                  <a:pt x="3947263" y="4055440"/>
                  <a:pt x="2447418" y="4230167"/>
                  <a:pt x="2134592" y="4345136"/>
                </a:cubicBezTo>
                <a:cubicBezTo>
                  <a:pt x="1398314" y="4209566"/>
                  <a:pt x="471290" y="3411035"/>
                  <a:pt x="2" y="2737868"/>
                </a:cubicBezTo>
                <a:cubicBezTo>
                  <a:pt x="8589" y="1972354"/>
                  <a:pt x="653546" y="401483"/>
                  <a:pt x="1308676" y="673"/>
                </a:cubicBezTo>
                <a:close/>
              </a:path>
            </a:pathLst>
          </a:custGeom>
          <a:solidFill>
            <a:schemeClr val="accent4">
              <a:lumMod val="40000"/>
              <a:lumOff val="60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0753113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A4E37431-20F0-4DD6-84A9-ED2B64494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1" name="Rectangle 3080">
            <a:extLst>
              <a:ext uri="{FF2B5EF4-FFF2-40B4-BE49-F238E27FC236}">
                <a16:creationId xmlns:a16="http://schemas.microsoft.com/office/drawing/2014/main" id="{0AE98B72-66C6-4AB4-AF0D-BA830DE86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3" name="Rectangle 3082">
            <a:extLst>
              <a:ext uri="{FF2B5EF4-FFF2-40B4-BE49-F238E27FC236}">
                <a16:creationId xmlns:a16="http://schemas.microsoft.com/office/drawing/2014/main" id="{407EAFC6-733F-403D-BB4D-05A3A2874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17A36730-4CB0-4F61-AD11-A44C976583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7" name="Rectangle 3086">
            <a:extLst>
              <a:ext uri="{FF2B5EF4-FFF2-40B4-BE49-F238E27FC236}">
                <a16:creationId xmlns:a16="http://schemas.microsoft.com/office/drawing/2014/main" id="{C69C79E1-F916-4929-A4F3-DE763D4BF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Oval 3088">
            <a:extLst>
              <a:ext uri="{FF2B5EF4-FFF2-40B4-BE49-F238E27FC236}">
                <a16:creationId xmlns:a16="http://schemas.microsoft.com/office/drawing/2014/main" id="{767334AB-16BD-4EC7-8C6B-4B5171600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3E3AEA1-2EF4-C389-FBA2-59218B2CEDBC}"/>
              </a:ext>
            </a:extLst>
          </p:cNvPr>
          <p:cNvSpPr>
            <a:spLocks noGrp="1"/>
          </p:cNvSpPr>
          <p:nvPr>
            <p:ph type="title"/>
          </p:nvPr>
        </p:nvSpPr>
        <p:spPr>
          <a:xfrm>
            <a:off x="660042" y="891652"/>
            <a:ext cx="4412021" cy="3030724"/>
          </a:xfrm>
        </p:spPr>
        <p:txBody>
          <a:bodyPr vert="horz" lIns="91440" tIns="45720" rIns="91440" bIns="45720" rtlCol="0" anchor="b">
            <a:normAutofit/>
          </a:bodyPr>
          <a:lstStyle/>
          <a:p>
            <a:pPr algn="r"/>
            <a:br>
              <a:rPr lang="en-US" sz="4000" kern="1200" dirty="0">
                <a:solidFill>
                  <a:srgbClr val="FFFFFF"/>
                </a:solidFill>
                <a:latin typeface="+mj-lt"/>
                <a:ea typeface="+mj-ea"/>
                <a:cs typeface="+mj-cs"/>
              </a:rPr>
            </a:br>
            <a:r>
              <a:rPr lang="en-US" sz="4000" kern="1200" dirty="0">
                <a:solidFill>
                  <a:srgbClr val="FFFFFF"/>
                </a:solidFill>
                <a:latin typeface="+mj-lt"/>
                <a:ea typeface="+mj-ea"/>
                <a:cs typeface="+mj-cs"/>
              </a:rPr>
              <a:t>Generative adversarial network Model</a:t>
            </a:r>
          </a:p>
        </p:txBody>
      </p:sp>
      <p:pic>
        <p:nvPicPr>
          <p:cNvPr id="3074" name="Picture 2" descr="PyLessons">
            <a:extLst>
              <a:ext uri="{FF2B5EF4-FFF2-40B4-BE49-F238E27FC236}">
                <a16:creationId xmlns:a16="http://schemas.microsoft.com/office/drawing/2014/main" id="{54C8F297-1101-F5B2-3244-942D61BC959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096000" y="462775"/>
            <a:ext cx="5608320" cy="588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88600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D2627C1-9824-8C2C-B45F-5C992BE60535}"/>
              </a:ext>
            </a:extLst>
          </p:cNvPr>
          <p:cNvPicPr>
            <a:picLocks noGrp="1" noChangeAspect="1"/>
          </p:cNvPicPr>
          <p:nvPr>
            <p:ph idx="1"/>
          </p:nvPr>
        </p:nvPicPr>
        <p:blipFill>
          <a:blip r:embed="rId2"/>
          <a:stretch>
            <a:fillRect/>
          </a:stretch>
        </p:blipFill>
        <p:spPr>
          <a:xfrm>
            <a:off x="211228" y="1027906"/>
            <a:ext cx="11638915" cy="5750832"/>
          </a:xfrm>
        </p:spPr>
      </p:pic>
      <p:sp>
        <p:nvSpPr>
          <p:cNvPr id="2" name="Title 1">
            <a:extLst>
              <a:ext uri="{FF2B5EF4-FFF2-40B4-BE49-F238E27FC236}">
                <a16:creationId xmlns:a16="http://schemas.microsoft.com/office/drawing/2014/main" id="{B77727B0-3A44-1807-A3B4-D4A6E3859A13}"/>
              </a:ext>
            </a:extLst>
          </p:cNvPr>
          <p:cNvSpPr>
            <a:spLocks noGrp="1"/>
          </p:cNvSpPr>
          <p:nvPr>
            <p:ph type="title"/>
          </p:nvPr>
        </p:nvSpPr>
        <p:spPr/>
        <p:txBody>
          <a:bodyPr/>
          <a:lstStyle/>
          <a:p>
            <a:pPr algn="ctr"/>
            <a:r>
              <a:rPr lang="en-US" b="1" dirty="0"/>
              <a:t>High Level Architecture Diagram</a:t>
            </a:r>
            <a:endParaRPr lang="en-IN" b="1" dirty="0"/>
          </a:p>
        </p:txBody>
      </p:sp>
    </p:spTree>
    <p:extLst>
      <p:ext uri="{BB962C8B-B14F-4D97-AF65-F5344CB8AC3E}">
        <p14:creationId xmlns:p14="http://schemas.microsoft.com/office/powerpoint/2010/main" val="18466884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E7AA7E8-8006-4E1F-A566-FCF37EE6F3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456A9A30-47B1-9F52-838E-0C6FD94826AE}"/>
              </a:ext>
            </a:extLst>
          </p:cNvPr>
          <p:cNvSpPr>
            <a:spLocks noGrp="1"/>
          </p:cNvSpPr>
          <p:nvPr>
            <p:ph type="title"/>
          </p:nvPr>
        </p:nvSpPr>
        <p:spPr>
          <a:xfrm>
            <a:off x="242910" y="1598246"/>
            <a:ext cx="4626709" cy="5122985"/>
          </a:xfrm>
        </p:spPr>
        <p:txBody>
          <a:bodyPr vert="horz" lIns="91440" tIns="45720" rIns="91440" bIns="45720" rtlCol="0" anchor="t">
            <a:normAutofit/>
          </a:bodyPr>
          <a:lstStyle/>
          <a:p>
            <a:pPr algn="r"/>
            <a:r>
              <a:rPr lang="en-US" sz="7400" kern="1200">
                <a:solidFill>
                  <a:srgbClr val="FFFFFF"/>
                </a:solidFill>
                <a:latin typeface="+mj-lt"/>
                <a:ea typeface="+mj-ea"/>
                <a:cs typeface="+mj-cs"/>
              </a:rPr>
              <a:t>Offline Two-Phase Adversarial Training </a:t>
            </a:r>
          </a:p>
        </p:txBody>
      </p:sp>
      <p:sp>
        <p:nvSpPr>
          <p:cNvPr id="3" name="Content Placeholder 2">
            <a:extLst>
              <a:ext uri="{FF2B5EF4-FFF2-40B4-BE49-F238E27FC236}">
                <a16:creationId xmlns:a16="http://schemas.microsoft.com/office/drawing/2014/main" id="{B1D0FD7F-DB12-8478-E1D4-E76E9B9167F0}"/>
              </a:ext>
            </a:extLst>
          </p:cNvPr>
          <p:cNvSpPr>
            <a:spLocks noGrp="1"/>
          </p:cNvSpPr>
          <p:nvPr>
            <p:ph idx="1"/>
          </p:nvPr>
        </p:nvSpPr>
        <p:spPr>
          <a:xfrm>
            <a:off x="5792994" y="1590840"/>
            <a:ext cx="5672176" cy="5095221"/>
          </a:xfrm>
        </p:spPr>
        <p:txBody>
          <a:bodyPr vert="horz" lIns="91440" tIns="45720" rIns="91440" bIns="45720" rtlCol="0">
            <a:normAutofit/>
          </a:bodyPr>
          <a:lstStyle/>
          <a:p>
            <a:pPr marL="0" indent="0">
              <a:buNone/>
            </a:pPr>
            <a:r>
              <a:rPr lang="en-US" sz="4400" kern="1200">
                <a:solidFill>
                  <a:srgbClr val="FFFFFF"/>
                </a:solidFill>
                <a:latin typeface="+mn-lt"/>
                <a:ea typeface="+mn-ea"/>
                <a:cs typeface="+mn-cs"/>
              </a:rPr>
              <a:t>Phase 1 - Input Reconstruction</a:t>
            </a:r>
            <a:br>
              <a:rPr lang="en-US" sz="4400" kern="1200">
                <a:solidFill>
                  <a:srgbClr val="FFFFFF"/>
                </a:solidFill>
                <a:latin typeface="+mn-lt"/>
                <a:ea typeface="+mn-ea"/>
                <a:cs typeface="+mn-cs"/>
              </a:rPr>
            </a:br>
            <a:br>
              <a:rPr lang="en-US" sz="4400" kern="1200">
                <a:solidFill>
                  <a:srgbClr val="FFFFFF"/>
                </a:solidFill>
                <a:latin typeface="+mn-lt"/>
                <a:ea typeface="+mn-ea"/>
                <a:cs typeface="+mn-cs"/>
              </a:rPr>
            </a:br>
            <a:r>
              <a:rPr lang="en-US" sz="4400" kern="1200">
                <a:solidFill>
                  <a:srgbClr val="FFFFFF"/>
                </a:solidFill>
                <a:latin typeface="+mn-lt"/>
                <a:ea typeface="+mn-ea"/>
                <a:cs typeface="+mn-cs"/>
              </a:rPr>
              <a:t>Phase 2 - Focused Input Reconstruction</a:t>
            </a:r>
          </a:p>
        </p:txBody>
      </p:sp>
      <p:cxnSp>
        <p:nvCxnSpPr>
          <p:cNvPr id="10" name="Straight Connector 9">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322" y="1589368"/>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11508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2759C7-250C-ED18-8175-7F5A707BA60F}"/>
              </a:ext>
            </a:extLst>
          </p:cNvPr>
          <p:cNvSpPr>
            <a:spLocks noGrp="1"/>
          </p:cNvSpPr>
          <p:nvPr>
            <p:ph type="title"/>
          </p:nvPr>
        </p:nvSpPr>
        <p:spPr>
          <a:xfrm>
            <a:off x="1245072" y="1289765"/>
            <a:ext cx="3651101" cy="4270963"/>
          </a:xfrm>
        </p:spPr>
        <p:txBody>
          <a:bodyPr anchor="ctr">
            <a:normAutofit/>
          </a:bodyPr>
          <a:lstStyle/>
          <a:p>
            <a:pPr algn="ctr"/>
            <a:r>
              <a:rPr lang="en-IN" sz="4300" dirty="0">
                <a:solidFill>
                  <a:srgbClr val="FFFFFF"/>
                </a:solidFill>
              </a:rPr>
              <a:t>Phase 1 - Input Reconstruction</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4D633B52-1C9F-F210-9B3C-343F5AA67240}"/>
              </a:ext>
            </a:extLst>
          </p:cNvPr>
          <p:cNvSpPr>
            <a:spLocks noGrp="1"/>
          </p:cNvSpPr>
          <p:nvPr>
            <p:ph idx="1"/>
          </p:nvPr>
        </p:nvSpPr>
        <p:spPr>
          <a:xfrm>
            <a:off x="6297233" y="518400"/>
            <a:ext cx="4771607" cy="5837949"/>
          </a:xfrm>
        </p:spPr>
        <p:txBody>
          <a:bodyPr anchor="ctr">
            <a:normAutofit/>
          </a:bodyPr>
          <a:lstStyle/>
          <a:p>
            <a:r>
              <a:rPr lang="en-US" sz="2000">
                <a:solidFill>
                  <a:schemeClr val="tx1">
                    <a:alpha val="80000"/>
                  </a:schemeClr>
                </a:solidFill>
              </a:rPr>
              <a:t>The Transformer model enables us to predict the reconstruction of each input time-series window. It does this by acting as an encoder-decoder network at each timestamp. However, traditional encoder-decoder models often are unable to capture short-term trends and tend to miss anomalies if the deviations are too small</a:t>
            </a:r>
            <a:endParaRPr lang="en-IN" sz="2000">
              <a:solidFill>
                <a:schemeClr val="tx1">
                  <a:alpha val="80000"/>
                </a:schemeClr>
              </a:solidFill>
            </a:endParaRP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0583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F281D6-1059-FF96-5FC3-A216CA6D3487}"/>
              </a:ext>
            </a:extLst>
          </p:cNvPr>
          <p:cNvSpPr>
            <a:spLocks noGrp="1"/>
          </p:cNvSpPr>
          <p:nvPr>
            <p:ph type="title"/>
          </p:nvPr>
        </p:nvSpPr>
        <p:spPr>
          <a:xfrm>
            <a:off x="6513788" y="365125"/>
            <a:ext cx="4840010" cy="1807305"/>
          </a:xfrm>
        </p:spPr>
        <p:txBody>
          <a:bodyPr>
            <a:normAutofit/>
          </a:bodyPr>
          <a:lstStyle/>
          <a:p>
            <a:r>
              <a:rPr lang="en-US" sz="4100" dirty="0"/>
              <a:t>Phase 2 - Focused Input Reconstruction</a:t>
            </a:r>
            <a:endParaRPr lang="en-IN" sz="4100" dirty="0"/>
          </a:p>
        </p:txBody>
      </p:sp>
      <p:pic>
        <p:nvPicPr>
          <p:cNvPr id="24" name="Picture 23" descr="Metal pendulum">
            <a:extLst>
              <a:ext uri="{FF2B5EF4-FFF2-40B4-BE49-F238E27FC236}">
                <a16:creationId xmlns:a16="http://schemas.microsoft.com/office/drawing/2014/main" id="{5F35BC95-BDA7-C35E-55A1-AA795204C701}"/>
              </a:ext>
            </a:extLst>
          </p:cNvPr>
          <p:cNvPicPr>
            <a:picLocks noChangeAspect="1"/>
          </p:cNvPicPr>
          <p:nvPr/>
        </p:nvPicPr>
        <p:blipFill rotWithShape="1">
          <a:blip r:embed="rId2"/>
          <a:srcRect l="27544" r="16713"/>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F1B2DE41-B491-E812-8FC5-BF0BFE22AD9F}"/>
              </a:ext>
            </a:extLst>
          </p:cNvPr>
          <p:cNvSpPr>
            <a:spLocks noGrp="1"/>
          </p:cNvSpPr>
          <p:nvPr>
            <p:ph idx="1"/>
          </p:nvPr>
        </p:nvSpPr>
        <p:spPr>
          <a:xfrm>
            <a:off x="6513788" y="2333297"/>
            <a:ext cx="4840010" cy="3843666"/>
          </a:xfrm>
        </p:spPr>
        <p:txBody>
          <a:bodyPr>
            <a:normAutofit/>
          </a:bodyPr>
          <a:lstStyle/>
          <a:p>
            <a:r>
              <a:rPr lang="en-US" sz="2000"/>
              <a:t>In the second phase, we use the reconstruction loss for the first decoder as a focus score. The focus score generated in the first phase indicates the deviations of the reconstructed output from the given input. This acts as a prior to modify the attention weights in the second phase and gives higher neural network activation to specific input sub-sequences to extract short-term temporal trends.</a:t>
            </a:r>
            <a:endParaRPr lang="en-IN" sz="2000"/>
          </a:p>
        </p:txBody>
      </p:sp>
    </p:spTree>
    <p:extLst>
      <p:ext uri="{BB962C8B-B14F-4D97-AF65-F5344CB8AC3E}">
        <p14:creationId xmlns:p14="http://schemas.microsoft.com/office/powerpoint/2010/main" val="7127084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A blue and green triangle pattern&#10;&#10;Description automatically generated">
            <a:extLst>
              <a:ext uri="{FF2B5EF4-FFF2-40B4-BE49-F238E27FC236}">
                <a16:creationId xmlns:a16="http://schemas.microsoft.com/office/drawing/2014/main" id="{32371750-0524-9442-55D2-E1E4F83A699D}"/>
              </a:ext>
            </a:extLst>
          </p:cNvPr>
          <p:cNvPicPr>
            <a:picLocks noChangeAspect="1"/>
          </p:cNvPicPr>
          <p:nvPr/>
        </p:nvPicPr>
        <p:blipFill rotWithShape="1">
          <a:blip r:embed="rId2"/>
          <a:srcRect r="47341" b="-2"/>
          <a:stretch/>
        </p:blipFill>
        <p:spPr>
          <a:xfrm>
            <a:off x="-1" y="-2"/>
            <a:ext cx="5410198" cy="6858002"/>
          </a:xfrm>
          <a:prstGeom prst="rect">
            <a:avLst/>
          </a:prstGeom>
        </p:spPr>
      </p:pic>
      <p:sp useBgFill="1">
        <p:nvSpPr>
          <p:cNvPr id="20" name="Rectangle 19">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28D72F-C18F-FFAE-961D-C35112CBD8C6}"/>
              </a:ext>
            </a:extLst>
          </p:cNvPr>
          <p:cNvSpPr>
            <a:spLocks noGrp="1"/>
          </p:cNvSpPr>
          <p:nvPr>
            <p:ph type="title"/>
          </p:nvPr>
        </p:nvSpPr>
        <p:spPr>
          <a:xfrm>
            <a:off x="6115317" y="405685"/>
            <a:ext cx="5464968" cy="1559301"/>
          </a:xfrm>
        </p:spPr>
        <p:txBody>
          <a:bodyPr>
            <a:normAutofit/>
          </a:bodyPr>
          <a:lstStyle/>
          <a:p>
            <a:r>
              <a:rPr lang="en-US" sz="4000"/>
              <a:t>Our Contribution </a:t>
            </a:r>
            <a:endParaRPr lang="en-IN" sz="4000"/>
          </a:p>
        </p:txBody>
      </p:sp>
      <p:sp>
        <p:nvSpPr>
          <p:cNvPr id="3" name="Content Placeholder 2">
            <a:extLst>
              <a:ext uri="{FF2B5EF4-FFF2-40B4-BE49-F238E27FC236}">
                <a16:creationId xmlns:a16="http://schemas.microsoft.com/office/drawing/2014/main" id="{E0762EE0-665B-D447-C473-4BE34FB3BB7D}"/>
              </a:ext>
            </a:extLst>
          </p:cNvPr>
          <p:cNvSpPr>
            <a:spLocks noGrp="1"/>
          </p:cNvSpPr>
          <p:nvPr>
            <p:ph idx="1"/>
          </p:nvPr>
        </p:nvSpPr>
        <p:spPr>
          <a:xfrm>
            <a:off x="6115317" y="2743200"/>
            <a:ext cx="5247340" cy="3496878"/>
          </a:xfrm>
        </p:spPr>
        <p:txBody>
          <a:bodyPr anchor="ctr">
            <a:normAutofit/>
          </a:bodyPr>
          <a:lstStyle/>
          <a:p>
            <a:pPr marL="0" indent="0">
              <a:buNone/>
            </a:pPr>
            <a:r>
              <a:rPr lang="en-US" sz="2000"/>
              <a:t>Using Modified Transformer model ( Dual Encoder and Decoder) which will result in dealing with noisily data and produce better result in capturing short term as well as long term trends in time series data along with efficient computing, our model is able to utilize parallel computation making is faster than other traditional ML and Deep Learning Model.</a:t>
            </a:r>
            <a:endParaRPr lang="en-IN" sz="2000"/>
          </a:p>
        </p:txBody>
      </p:sp>
    </p:spTree>
    <p:extLst>
      <p:ext uri="{BB962C8B-B14F-4D97-AF65-F5344CB8AC3E}">
        <p14:creationId xmlns:p14="http://schemas.microsoft.com/office/powerpoint/2010/main" val="10214212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B1F4B9-8CAC-5C07-ED0A-018E42721E00}"/>
              </a:ext>
            </a:extLst>
          </p:cNvPr>
          <p:cNvSpPr>
            <a:spLocks noGrp="1"/>
          </p:cNvSpPr>
          <p:nvPr>
            <p:ph type="title"/>
          </p:nvPr>
        </p:nvSpPr>
        <p:spPr>
          <a:xfrm>
            <a:off x="6513788" y="365125"/>
            <a:ext cx="4840010" cy="1807305"/>
          </a:xfrm>
        </p:spPr>
        <p:txBody>
          <a:bodyPr>
            <a:normAutofit/>
          </a:bodyPr>
          <a:lstStyle/>
          <a:p>
            <a:r>
              <a:rPr lang="en-US"/>
              <a:t>Software Used</a:t>
            </a:r>
            <a:endParaRPr lang="en-IN"/>
          </a:p>
        </p:txBody>
      </p:sp>
      <p:pic>
        <p:nvPicPr>
          <p:cNvPr id="35" name="Picture 34" descr="A green snake with a black background&#10;&#10;Description automatically generated">
            <a:extLst>
              <a:ext uri="{FF2B5EF4-FFF2-40B4-BE49-F238E27FC236}">
                <a16:creationId xmlns:a16="http://schemas.microsoft.com/office/drawing/2014/main" id="{2C95E3EB-2EF8-67B1-8D29-88A70694E898}"/>
              </a:ext>
            </a:extLst>
          </p:cNvPr>
          <p:cNvPicPr>
            <a:picLocks noChangeAspect="1"/>
          </p:cNvPicPr>
          <p:nvPr/>
        </p:nvPicPr>
        <p:blipFill rotWithShape="1">
          <a:blip r:embed="rId2"/>
          <a:srcRect l="40971" r="8860"/>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1CD820DE-3319-8CBB-612B-E3194660D82F}"/>
              </a:ext>
            </a:extLst>
          </p:cNvPr>
          <p:cNvSpPr>
            <a:spLocks noGrp="1"/>
          </p:cNvSpPr>
          <p:nvPr>
            <p:ph idx="1"/>
          </p:nvPr>
        </p:nvSpPr>
        <p:spPr>
          <a:xfrm>
            <a:off x="6513788" y="2333297"/>
            <a:ext cx="4840010" cy="3843666"/>
          </a:xfrm>
        </p:spPr>
        <p:txBody>
          <a:bodyPr>
            <a:normAutofit/>
          </a:bodyPr>
          <a:lstStyle/>
          <a:p>
            <a:r>
              <a:rPr lang="en-IN" sz="2000" dirty="0"/>
              <a:t>Pandas</a:t>
            </a:r>
          </a:p>
          <a:p>
            <a:r>
              <a:rPr lang="en-IN" sz="2000" dirty="0"/>
              <a:t>Python</a:t>
            </a:r>
          </a:p>
          <a:p>
            <a:r>
              <a:rPr lang="en-IN" sz="2000" dirty="0"/>
              <a:t>matplotlib</a:t>
            </a:r>
          </a:p>
          <a:p>
            <a:r>
              <a:rPr lang="en-IN" sz="2000"/>
              <a:t>Dgl</a:t>
            </a:r>
            <a:r>
              <a:rPr lang="en-IN" sz="2000" dirty="0"/>
              <a:t> : </a:t>
            </a:r>
            <a:r>
              <a:rPr lang="en-IN" sz="2000" b="0" i="0" cap="all" dirty="0">
                <a:effectLst/>
                <a:latin typeface="-apple-system"/>
              </a:rPr>
              <a:t>DEEP GRAPH LIBRARY</a:t>
            </a:r>
            <a:endParaRPr lang="en-IN" sz="2000" dirty="0"/>
          </a:p>
          <a:p>
            <a:r>
              <a:rPr lang="en-IN" sz="2000"/>
              <a:t>numpy</a:t>
            </a:r>
            <a:endParaRPr lang="en-IN" sz="2000" dirty="0"/>
          </a:p>
          <a:p>
            <a:r>
              <a:rPr lang="en-IN" sz="2000"/>
              <a:t>SciencePlots</a:t>
            </a:r>
            <a:endParaRPr lang="en-IN" sz="2000" dirty="0"/>
          </a:p>
          <a:p>
            <a:r>
              <a:rPr lang="en-IN" sz="2000" dirty="0"/>
              <a:t>scikit-learn</a:t>
            </a:r>
          </a:p>
          <a:p>
            <a:r>
              <a:rPr lang="en-IN" sz="2000"/>
              <a:t>Xlrd</a:t>
            </a:r>
            <a:r>
              <a:rPr lang="en-IN" sz="2000" dirty="0"/>
              <a:t> </a:t>
            </a:r>
          </a:p>
        </p:txBody>
      </p:sp>
    </p:spTree>
    <p:extLst>
      <p:ext uri="{BB962C8B-B14F-4D97-AF65-F5344CB8AC3E}">
        <p14:creationId xmlns:p14="http://schemas.microsoft.com/office/powerpoint/2010/main" val="20734442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8DBDC-DA3B-0A6D-4EC1-8019120A5E2B}"/>
              </a:ext>
            </a:extLst>
          </p:cNvPr>
          <p:cNvSpPr>
            <a:spLocks noGrp="1"/>
          </p:cNvSpPr>
          <p:nvPr>
            <p:ph type="title"/>
          </p:nvPr>
        </p:nvSpPr>
        <p:spPr/>
        <p:txBody>
          <a:bodyPr/>
          <a:lstStyle/>
          <a:p>
            <a:r>
              <a:rPr lang="en-US" dirty="0"/>
              <a:t>Reference </a:t>
            </a:r>
            <a:endParaRPr lang="en-IN" dirty="0"/>
          </a:p>
        </p:txBody>
      </p:sp>
      <p:sp>
        <p:nvSpPr>
          <p:cNvPr id="3" name="Content Placeholder 2">
            <a:extLst>
              <a:ext uri="{FF2B5EF4-FFF2-40B4-BE49-F238E27FC236}">
                <a16:creationId xmlns:a16="http://schemas.microsoft.com/office/drawing/2014/main" id="{8B65FF6E-9DAD-7828-9337-DD659407BA1B}"/>
              </a:ext>
            </a:extLst>
          </p:cNvPr>
          <p:cNvSpPr>
            <a:spLocks noGrp="1"/>
          </p:cNvSpPr>
          <p:nvPr>
            <p:ph idx="1"/>
          </p:nvPr>
        </p:nvSpPr>
        <p:spPr/>
        <p:txBody>
          <a:bodyPr>
            <a:normAutofit fontScale="55000" lnSpcReduction="20000"/>
          </a:bodyPr>
          <a:lstStyle/>
          <a:p>
            <a:r>
              <a:rPr lang="en-IN" dirty="0"/>
              <a:t>[1] Hossein </a:t>
            </a:r>
            <a:r>
              <a:rPr lang="en-IN" dirty="0" err="1"/>
              <a:t>Abbasimehr</a:t>
            </a:r>
            <a:r>
              <a:rPr lang="en-IN" dirty="0"/>
              <a:t>, Mostafa </a:t>
            </a:r>
            <a:r>
              <a:rPr lang="en-IN" dirty="0" err="1"/>
              <a:t>Shabani</a:t>
            </a:r>
            <a:r>
              <a:rPr lang="en-IN" dirty="0"/>
              <a:t>, and Mohsen </a:t>
            </a:r>
            <a:r>
              <a:rPr lang="en-IN" dirty="0" err="1"/>
              <a:t>Yousefi</a:t>
            </a:r>
            <a:r>
              <a:rPr lang="en-IN" dirty="0"/>
              <a:t>. 2020. An optimized model using LSTM network for demand forecasting. Computers &amp; industrial engineering 143 (2020), 106435. </a:t>
            </a:r>
          </a:p>
          <a:p>
            <a:r>
              <a:rPr lang="en-IN" dirty="0"/>
              <a:t>[2] </a:t>
            </a:r>
            <a:r>
              <a:rPr lang="en-IN" dirty="0" err="1"/>
              <a:t>Subutai</a:t>
            </a:r>
            <a:r>
              <a:rPr lang="en-IN" dirty="0"/>
              <a:t> Ahmad, Alexander Lavin, Scott Purdy, and </a:t>
            </a:r>
            <a:r>
              <a:rPr lang="en-IN" dirty="0" err="1"/>
              <a:t>Zuha</a:t>
            </a:r>
            <a:r>
              <a:rPr lang="en-IN" dirty="0"/>
              <a:t> Agha. 2017. Unsupervised real-time anomaly detection for streaming data. Neurocomputing 262 (2017), 134–147. </a:t>
            </a:r>
          </a:p>
          <a:p>
            <a:r>
              <a:rPr lang="en-IN" dirty="0"/>
              <a:t>[3] </a:t>
            </a:r>
            <a:r>
              <a:rPr lang="en-IN" dirty="0" err="1"/>
              <a:t>Chuadhry</a:t>
            </a:r>
            <a:r>
              <a:rPr lang="en-IN" dirty="0"/>
              <a:t> Mujeeb Ahmed, Venkata Reddy </a:t>
            </a:r>
            <a:r>
              <a:rPr lang="en-IN" dirty="0" err="1"/>
              <a:t>Palleti</a:t>
            </a:r>
            <a:r>
              <a:rPr lang="en-IN" dirty="0"/>
              <a:t>, and Aditya P Mathur. 2017. WADI: a water distribution testbed for research in the design of secure cyber physical systems. In Proceedings of the 3rd International Workshop on </a:t>
            </a:r>
            <a:r>
              <a:rPr lang="en-IN" dirty="0" err="1"/>
              <a:t>CyberPhysical</a:t>
            </a:r>
            <a:r>
              <a:rPr lang="en-IN" dirty="0"/>
              <a:t> Systems for Smart Water Networks. 25–28. </a:t>
            </a:r>
          </a:p>
          <a:p>
            <a:r>
              <a:rPr lang="en-IN" dirty="0"/>
              <a:t>[4] Julien </a:t>
            </a:r>
            <a:r>
              <a:rPr lang="en-IN" dirty="0" err="1"/>
              <a:t>Audibert</a:t>
            </a:r>
            <a:r>
              <a:rPr lang="en-IN" dirty="0"/>
              <a:t>, Pietro </a:t>
            </a:r>
            <a:r>
              <a:rPr lang="en-IN" dirty="0" err="1"/>
              <a:t>Michiardi</a:t>
            </a:r>
            <a:r>
              <a:rPr lang="en-IN" dirty="0"/>
              <a:t>, Frédéric </a:t>
            </a:r>
            <a:r>
              <a:rPr lang="en-IN" dirty="0" err="1"/>
              <a:t>Guyard</a:t>
            </a:r>
            <a:r>
              <a:rPr lang="en-IN" dirty="0"/>
              <a:t>, Sébastien Marti, and Maria A </a:t>
            </a:r>
            <a:r>
              <a:rPr lang="en-IN" dirty="0" err="1"/>
              <a:t>Zuluaga</a:t>
            </a:r>
            <a:r>
              <a:rPr lang="en-IN" dirty="0"/>
              <a:t>. 2020. USAD: </a:t>
            </a:r>
            <a:r>
              <a:rPr lang="en-IN" dirty="0" err="1"/>
              <a:t>UnSupervised</a:t>
            </a:r>
            <a:r>
              <a:rPr lang="en-IN" dirty="0"/>
              <a:t> Anomaly Detection on Multivariate Time Series. In Proceedings of the 26th ACM SIGKDD International Conference on Knowledge Discovery &amp; Data Mining. 3395–3404. </a:t>
            </a:r>
          </a:p>
          <a:p>
            <a:r>
              <a:rPr lang="en-IN" dirty="0"/>
              <a:t>[5] </a:t>
            </a:r>
            <a:r>
              <a:rPr lang="en-IN" dirty="0" err="1"/>
              <a:t>Tharindu</a:t>
            </a:r>
            <a:r>
              <a:rPr lang="en-IN" dirty="0"/>
              <a:t> R </a:t>
            </a:r>
            <a:r>
              <a:rPr lang="en-IN" dirty="0" err="1"/>
              <a:t>Bandaragoda</a:t>
            </a:r>
            <a:r>
              <a:rPr lang="en-IN" dirty="0"/>
              <a:t>, Kai Ming Ting, David Albrecht, Fei Tony Liu, and Jonathan R Wells. 2014. Efficient anomaly detection by isolation using nearest neighbour ensemble. In 2014 IEEE International Conference on Data Mining Workshop. IEEE, 698–705. </a:t>
            </a:r>
          </a:p>
          <a:p>
            <a:r>
              <a:rPr lang="en-IN" dirty="0"/>
              <a:t>[6] Julian </a:t>
            </a:r>
            <a:r>
              <a:rPr lang="en-IN" dirty="0" err="1"/>
              <a:t>Bellendorf</a:t>
            </a:r>
            <a:r>
              <a:rPr lang="en-IN" dirty="0"/>
              <a:t> and Zoltán </a:t>
            </a:r>
            <a:r>
              <a:rPr lang="en-IN" dirty="0" err="1"/>
              <a:t>Ádám</a:t>
            </a:r>
            <a:r>
              <a:rPr lang="en-IN" dirty="0"/>
              <a:t> Mann. 2020. Classification of optimization problems in fog computing. Future Generation Computer Systems 107 (2020), 158–176. </a:t>
            </a:r>
          </a:p>
          <a:p>
            <a:r>
              <a:rPr lang="en-IN" dirty="0"/>
              <a:t>[7] </a:t>
            </a:r>
            <a:r>
              <a:rPr lang="en-IN" dirty="0" err="1"/>
              <a:t>Nejc</a:t>
            </a:r>
            <a:r>
              <a:rPr lang="en-IN" dirty="0"/>
              <a:t> </a:t>
            </a:r>
            <a:r>
              <a:rPr lang="en-IN" dirty="0" err="1"/>
              <a:t>Bezak</a:t>
            </a:r>
            <a:r>
              <a:rPr lang="en-IN" dirty="0"/>
              <a:t>, </a:t>
            </a:r>
            <a:r>
              <a:rPr lang="en-IN" dirty="0" err="1"/>
              <a:t>Mitja</a:t>
            </a:r>
            <a:r>
              <a:rPr lang="en-IN" dirty="0"/>
              <a:t> </a:t>
            </a:r>
            <a:r>
              <a:rPr lang="en-IN" dirty="0" err="1"/>
              <a:t>Brilly</a:t>
            </a:r>
            <a:r>
              <a:rPr lang="en-IN" dirty="0"/>
              <a:t>, and </a:t>
            </a:r>
            <a:r>
              <a:rPr lang="en-IN" dirty="0" err="1"/>
              <a:t>Mojca</a:t>
            </a:r>
            <a:r>
              <a:rPr lang="en-IN" dirty="0"/>
              <a:t> </a:t>
            </a:r>
            <a:r>
              <a:rPr lang="en-IN" dirty="0" err="1"/>
              <a:t>Šraj</a:t>
            </a:r>
            <a:r>
              <a:rPr lang="en-IN" dirty="0"/>
              <a:t>. 2014. Comparison between the </a:t>
            </a:r>
            <a:r>
              <a:rPr lang="en-IN" dirty="0" err="1"/>
              <a:t>peaksover</a:t>
            </a:r>
            <a:r>
              <a:rPr lang="en-IN" dirty="0"/>
              <a:t>-threshold method and the annual maximum method for flood frequency analysis. Hydrological Sciences Journal 59, 5 (2014), 959–977. </a:t>
            </a:r>
          </a:p>
          <a:p>
            <a:r>
              <a:rPr lang="en-IN" dirty="0"/>
              <a:t>[8] Paul </a:t>
            </a:r>
            <a:r>
              <a:rPr lang="en-IN" dirty="0" err="1"/>
              <a:t>Boniol</a:t>
            </a:r>
            <a:r>
              <a:rPr lang="en-IN" dirty="0"/>
              <a:t>, Michele </a:t>
            </a:r>
            <a:r>
              <a:rPr lang="en-IN" dirty="0" err="1"/>
              <a:t>Linardi</a:t>
            </a:r>
            <a:r>
              <a:rPr lang="en-IN" dirty="0"/>
              <a:t>, Federico </a:t>
            </a:r>
            <a:r>
              <a:rPr lang="en-IN" dirty="0" err="1"/>
              <a:t>Roncallo</a:t>
            </a:r>
            <a:r>
              <a:rPr lang="en-IN" dirty="0"/>
              <a:t>, and Themis </a:t>
            </a:r>
            <a:r>
              <a:rPr lang="en-IN" dirty="0" err="1"/>
              <a:t>Palpanas</a:t>
            </a:r>
            <a:r>
              <a:rPr lang="en-IN" dirty="0"/>
              <a:t>. 2020. Automated anomaly detection in large sequences. In 2020 IEEE 36th International Conference on Data Engineering (ICDE). IEEE, 1834–1837.</a:t>
            </a:r>
          </a:p>
        </p:txBody>
      </p:sp>
    </p:spTree>
    <p:extLst>
      <p:ext uri="{BB962C8B-B14F-4D97-AF65-F5344CB8AC3E}">
        <p14:creationId xmlns:p14="http://schemas.microsoft.com/office/powerpoint/2010/main" val="35762994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Empty dining table">
            <a:extLst>
              <a:ext uri="{FF2B5EF4-FFF2-40B4-BE49-F238E27FC236}">
                <a16:creationId xmlns:a16="http://schemas.microsoft.com/office/drawing/2014/main" id="{5DBE73EA-432A-9495-3BFD-5905387EA7E1}"/>
              </a:ext>
            </a:extLst>
          </p:cNvPr>
          <p:cNvPicPr>
            <a:picLocks noChangeAspect="1"/>
          </p:cNvPicPr>
          <p:nvPr/>
        </p:nvPicPr>
        <p:blipFill rotWithShape="1">
          <a:blip r:embed="rId2">
            <a:alphaModFix amt="50000"/>
          </a:blip>
          <a:srcRect t="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967BDCF5-EE06-B998-CDC1-EB0B1E1DC4D7}"/>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a:solidFill>
                  <a:srgbClr val="FFFFFF"/>
                </a:solidFill>
              </a:rPr>
              <a:t>Thank You </a:t>
            </a:r>
          </a:p>
        </p:txBody>
      </p:sp>
    </p:spTree>
    <p:extLst>
      <p:ext uri="{BB962C8B-B14F-4D97-AF65-F5344CB8AC3E}">
        <p14:creationId xmlns:p14="http://schemas.microsoft.com/office/powerpoint/2010/main" val="350973701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E921-4C91-61A6-91AA-72AB31709AA4}"/>
              </a:ext>
            </a:extLst>
          </p:cNvPr>
          <p:cNvSpPr>
            <a:spLocks noGrp="1"/>
          </p:cNvSpPr>
          <p:nvPr>
            <p:ph type="title"/>
          </p:nvPr>
        </p:nvSpPr>
        <p:spPr/>
        <p:txBody>
          <a:bodyPr/>
          <a:lstStyle/>
          <a:p>
            <a:r>
              <a:rPr lang="en-GB" sz="4400" dirty="0"/>
              <a:t>Abstract</a:t>
            </a:r>
            <a:endParaRPr lang="en-IN" dirty="0"/>
          </a:p>
        </p:txBody>
      </p:sp>
      <p:sp>
        <p:nvSpPr>
          <p:cNvPr id="3" name="Content Placeholder 2">
            <a:extLst>
              <a:ext uri="{FF2B5EF4-FFF2-40B4-BE49-F238E27FC236}">
                <a16:creationId xmlns:a16="http://schemas.microsoft.com/office/drawing/2014/main" id="{2F0449C9-88DE-5FB2-5218-E025EF517C60}"/>
              </a:ext>
            </a:extLst>
          </p:cNvPr>
          <p:cNvSpPr>
            <a:spLocks noGrp="1"/>
          </p:cNvSpPr>
          <p:nvPr>
            <p:ph idx="1"/>
          </p:nvPr>
        </p:nvSpPr>
        <p:spPr/>
        <p:txBody>
          <a:bodyPr/>
          <a:lstStyle/>
          <a:p>
            <a:pPr marL="0" indent="0">
              <a:buNone/>
            </a:pPr>
            <a:r>
              <a:rPr lang="en-US" dirty="0"/>
              <a:t>Anomaly detection is examining specific data points and detecting rare occurrences that seem suspicious because they’re different from the established pattern of behaviors. Anomaly detection isn’t new, but as data increases manual tracking is impractical.</a:t>
            </a:r>
            <a:endParaRPr lang="en-IN" dirty="0"/>
          </a:p>
        </p:txBody>
      </p:sp>
    </p:spTree>
    <p:extLst>
      <p:ext uri="{BB962C8B-B14F-4D97-AF65-F5344CB8AC3E}">
        <p14:creationId xmlns:p14="http://schemas.microsoft.com/office/powerpoint/2010/main" val="1768830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2B0979D-616F-07C0-0AA4-4D07E68F5B64}"/>
              </a:ext>
            </a:extLst>
          </p:cNvPr>
          <p:cNvSpPr>
            <a:spLocks noGrp="1"/>
          </p:cNvSpPr>
          <p:nvPr>
            <p:ph idx="1"/>
          </p:nvPr>
        </p:nvSpPr>
        <p:spPr/>
        <p:txBody>
          <a:bodyPr/>
          <a:lstStyle/>
          <a:p>
            <a:pPr marL="0" indent="0">
              <a:buNone/>
            </a:pPr>
            <a:r>
              <a:rPr lang="en-US" dirty="0"/>
              <a:t>Finding them helps prevent harm to your system before they occur. For example, a hospital that doesn’t know what an attack will look like can benefit from predictability. With predictability, the hospital can write rules to prevent the attack, protect sensitive data, and their environment.</a:t>
            </a:r>
            <a:endParaRPr lang="en-IN" dirty="0"/>
          </a:p>
        </p:txBody>
      </p:sp>
    </p:spTree>
    <p:extLst>
      <p:ext uri="{BB962C8B-B14F-4D97-AF65-F5344CB8AC3E}">
        <p14:creationId xmlns:p14="http://schemas.microsoft.com/office/powerpoint/2010/main" val="3272857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0" name="Freeform: Shape 9">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4" name="Rectangle 13">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 name="Picture 3" descr="Aqua and green fractal background like floral petal">
            <a:extLst>
              <a:ext uri="{FF2B5EF4-FFF2-40B4-BE49-F238E27FC236}">
                <a16:creationId xmlns:a16="http://schemas.microsoft.com/office/drawing/2014/main" id="{B2922E9C-0EC8-6573-A351-E9B1A596FBF2}"/>
              </a:ext>
            </a:extLst>
          </p:cNvPr>
          <p:cNvPicPr>
            <a:picLocks noChangeAspect="1"/>
          </p:cNvPicPr>
          <p:nvPr/>
        </p:nvPicPr>
        <p:blipFill rotWithShape="1">
          <a:blip r:embed="rId2"/>
          <a:srcRect t="8794" b="16300"/>
          <a:stretch/>
        </p:blipFill>
        <p:spPr>
          <a:xfrm>
            <a:off x="20" y="10"/>
            <a:ext cx="12207220" cy="6857990"/>
          </a:xfrm>
          <a:prstGeom prst="rect">
            <a:avLst/>
          </a:prstGeom>
        </p:spPr>
      </p:pic>
      <p:sp>
        <p:nvSpPr>
          <p:cNvPr id="16" name="Rectangle 15">
            <a:extLst>
              <a:ext uri="{FF2B5EF4-FFF2-40B4-BE49-F238E27FC236}">
                <a16:creationId xmlns:a16="http://schemas.microsoft.com/office/drawing/2014/main" id="{0ED8FC7E-742C-4B53-B6FF-F19F8EDA28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1928"/>
            <a:ext cx="12191999" cy="5058137"/>
          </a:xfrm>
          <a:prstGeom prst="rect">
            <a:avLst/>
          </a:prstGeom>
          <a:gradFill flip="none" rotWithShape="1">
            <a:gsLst>
              <a:gs pos="50000">
                <a:schemeClr val="bg1">
                  <a:alpha val="30000"/>
                </a:schemeClr>
              </a:gs>
              <a:gs pos="80000">
                <a:schemeClr val="bg1">
                  <a:alpha val="15000"/>
                </a:schemeClr>
              </a:gs>
              <a:gs pos="0">
                <a:schemeClr val="bg1">
                  <a:alpha val="0"/>
                </a:schemeClr>
              </a:gs>
              <a:gs pos="20000">
                <a:schemeClr val="bg1">
                  <a:alpha val="15000"/>
                </a:schemeClr>
              </a:gs>
              <a:gs pos="10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3BBD2A-4CC3-BDA1-993A-7020901CD758}"/>
              </a:ext>
            </a:extLst>
          </p:cNvPr>
          <p:cNvSpPr>
            <a:spLocks noGrp="1"/>
          </p:cNvSpPr>
          <p:nvPr>
            <p:ph type="title"/>
          </p:nvPr>
        </p:nvSpPr>
        <p:spPr>
          <a:xfrm>
            <a:off x="3325368" y="1599121"/>
            <a:ext cx="5541264" cy="2212848"/>
          </a:xfrm>
        </p:spPr>
        <p:txBody>
          <a:bodyPr vert="horz" lIns="91440" tIns="45720" rIns="91440" bIns="45720" rtlCol="0" anchor="b">
            <a:normAutofit/>
          </a:bodyPr>
          <a:lstStyle/>
          <a:p>
            <a:pPr algn="ctr"/>
            <a:r>
              <a:rPr lang="en-US" kern="1200" dirty="0">
                <a:solidFill>
                  <a:schemeClr val="tx1"/>
                </a:solidFill>
                <a:latin typeface="+mj-lt"/>
                <a:ea typeface="+mj-ea"/>
                <a:cs typeface="+mj-cs"/>
              </a:rPr>
              <a:t>Introduction</a:t>
            </a:r>
            <a:endParaRPr lang="en-US" b="1" kern="1200" dirty="0">
              <a:solidFill>
                <a:schemeClr val="tx1"/>
              </a:solidFill>
              <a:latin typeface="+mj-lt"/>
              <a:ea typeface="+mj-ea"/>
              <a:cs typeface="+mj-cs"/>
            </a:endParaRPr>
          </a:p>
        </p:txBody>
      </p:sp>
      <p:sp>
        <p:nvSpPr>
          <p:cNvPr id="18" name="Freeform: Shape 17">
            <a:extLst>
              <a:ext uri="{FF2B5EF4-FFF2-40B4-BE49-F238E27FC236}">
                <a16:creationId xmlns:a16="http://schemas.microsoft.com/office/drawing/2014/main" id="{F798D3DD-23B7-41EE-9021-C8F9A8E2C1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653162" y="-776838"/>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grpSp>
        <p:nvGrpSpPr>
          <p:cNvPr id="20" name="Group 19">
            <a:extLst>
              <a:ext uri="{FF2B5EF4-FFF2-40B4-BE49-F238E27FC236}">
                <a16:creationId xmlns:a16="http://schemas.microsoft.com/office/drawing/2014/main" id="{2C072688-BFC7-4FE8-A45E-B3C63CBB96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 y="5829359"/>
            <a:ext cx="4333875" cy="1028642"/>
            <a:chOff x="7153921" y="5829359"/>
            <a:chExt cx="5038079" cy="1028642"/>
          </a:xfrm>
        </p:grpSpPr>
        <p:sp>
          <p:nvSpPr>
            <p:cNvPr id="21" name="Freeform: Shape 20">
              <a:extLst>
                <a:ext uri="{FF2B5EF4-FFF2-40B4-BE49-F238E27FC236}">
                  <a16:creationId xmlns:a16="http://schemas.microsoft.com/office/drawing/2014/main" id="{F3002ED9-43C6-4BA8-8941-9AFCB04E4D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63906" y="5913098"/>
              <a:ext cx="4228094" cy="944903"/>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500">
                <a:solidFill>
                  <a:schemeClr val="bg1"/>
                </a:solidFill>
                <a:latin typeface="Avenir Next LT Pro" panose="020B0504020202020204" pitchFamily="34" charset="0"/>
              </a:endParaRPr>
            </a:p>
          </p:txBody>
        </p:sp>
        <p:sp>
          <p:nvSpPr>
            <p:cNvPr id="22" name="Freeform: Shape 21">
              <a:extLst>
                <a:ext uri="{FF2B5EF4-FFF2-40B4-BE49-F238E27FC236}">
                  <a16:creationId xmlns:a16="http://schemas.microsoft.com/office/drawing/2014/main" id="{4EB09750-C9B1-40CE-AB9B-FEB308A1F3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53921" y="5829359"/>
              <a:ext cx="5038078" cy="1028642"/>
            </a:xfrm>
            <a:custGeom>
              <a:avLst/>
              <a:gdLst>
                <a:gd name="connsiteX0" fmla="*/ 1576991 w 5038078"/>
                <a:gd name="connsiteY0" fmla="*/ 210 h 1238015"/>
                <a:gd name="connsiteX1" fmla="*/ 3403320 w 5038078"/>
                <a:gd name="connsiteY1" fmla="*/ 272125 h 1238015"/>
                <a:gd name="connsiteX2" fmla="*/ 4672870 w 5038078"/>
                <a:gd name="connsiteY2" fmla="*/ 693604 h 1238015"/>
                <a:gd name="connsiteX3" fmla="*/ 5038078 w 5038078"/>
                <a:gd name="connsiteY3" fmla="*/ 795929 h 1238015"/>
                <a:gd name="connsiteX4" fmla="*/ 5038078 w 5038078"/>
                <a:gd name="connsiteY4" fmla="*/ 1238015 h 1238015"/>
                <a:gd name="connsiteX5" fmla="*/ 0 w 5038078"/>
                <a:gd name="connsiteY5" fmla="*/ 1238015 h 1238015"/>
                <a:gd name="connsiteX6" fmla="*/ 19230 w 5038078"/>
                <a:gd name="connsiteY6" fmla="*/ 1159819 h 1238015"/>
                <a:gd name="connsiteX7" fmla="*/ 382219 w 5038078"/>
                <a:gd name="connsiteY7" fmla="*/ 334180 h 1238015"/>
                <a:gd name="connsiteX8" fmla="*/ 1315784 w 5038078"/>
                <a:gd name="connsiteY8" fmla="*/ 1388 h 1238015"/>
                <a:gd name="connsiteX9" fmla="*/ 1576991 w 5038078"/>
                <a:gd name="connsiteY9" fmla="*/ 210 h 123801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049689"/>
                <a:gd name="connsiteY0" fmla="*/ 1237805 h 1423588"/>
                <a:gd name="connsiteX1" fmla="*/ 19230 w 5049689"/>
                <a:gd name="connsiteY1" fmla="*/ 1159609 h 1423588"/>
                <a:gd name="connsiteX2" fmla="*/ 382219 w 5049689"/>
                <a:gd name="connsiteY2" fmla="*/ 333970 h 1423588"/>
                <a:gd name="connsiteX3" fmla="*/ 1315784 w 5049689"/>
                <a:gd name="connsiteY3" fmla="*/ 1178 h 1423588"/>
                <a:gd name="connsiteX4" fmla="*/ 1576991 w 5049689"/>
                <a:gd name="connsiteY4" fmla="*/ 0 h 1423588"/>
                <a:gd name="connsiteX5" fmla="*/ 3403320 w 5049689"/>
                <a:gd name="connsiteY5" fmla="*/ 271915 h 1423588"/>
                <a:gd name="connsiteX6" fmla="*/ 4672870 w 5049689"/>
                <a:gd name="connsiteY6" fmla="*/ 693394 h 1423588"/>
                <a:gd name="connsiteX7" fmla="*/ 5038078 w 5049689"/>
                <a:gd name="connsiteY7" fmla="*/ 795719 h 1423588"/>
                <a:gd name="connsiteX8" fmla="*/ 5049689 w 5049689"/>
                <a:gd name="connsiteY8" fmla="*/ 1423588 h 1423588"/>
                <a:gd name="connsiteX0" fmla="*/ 0 w 5038078"/>
                <a:gd name="connsiteY0" fmla="*/ 1237805 h 1237805"/>
                <a:gd name="connsiteX1" fmla="*/ 19230 w 5038078"/>
                <a:gd name="connsiteY1" fmla="*/ 1159609 h 1237805"/>
                <a:gd name="connsiteX2" fmla="*/ 382219 w 5038078"/>
                <a:gd name="connsiteY2" fmla="*/ 333970 h 1237805"/>
                <a:gd name="connsiteX3" fmla="*/ 1315784 w 5038078"/>
                <a:gd name="connsiteY3" fmla="*/ 1178 h 1237805"/>
                <a:gd name="connsiteX4" fmla="*/ 1576991 w 5038078"/>
                <a:gd name="connsiteY4" fmla="*/ 0 h 1237805"/>
                <a:gd name="connsiteX5" fmla="*/ 3403320 w 5038078"/>
                <a:gd name="connsiteY5" fmla="*/ 271915 h 1237805"/>
                <a:gd name="connsiteX6" fmla="*/ 4672870 w 5038078"/>
                <a:gd name="connsiteY6" fmla="*/ 693394 h 1237805"/>
                <a:gd name="connsiteX7" fmla="*/ 5038078 w 5038078"/>
                <a:gd name="connsiteY7" fmla="*/ 795719 h 123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8078" h="1237805">
                  <a:moveTo>
                    <a:pt x="0" y="1237805"/>
                  </a:moveTo>
                  <a:lnTo>
                    <a:pt x="19230" y="1159609"/>
                  </a:lnTo>
                  <a:cubicBezTo>
                    <a:pt x="96961" y="850027"/>
                    <a:pt x="191605" y="533778"/>
                    <a:pt x="382219" y="333970"/>
                  </a:cubicBezTo>
                  <a:cubicBezTo>
                    <a:pt x="619171" y="85526"/>
                    <a:pt x="977934" y="5774"/>
                    <a:pt x="1315784" y="1178"/>
                  </a:cubicBezTo>
                  <a:lnTo>
                    <a:pt x="1576991" y="0"/>
                  </a:lnTo>
                  <a:cubicBezTo>
                    <a:pt x="2190813" y="3698"/>
                    <a:pt x="2830589" y="57744"/>
                    <a:pt x="3403320" y="271915"/>
                  </a:cubicBezTo>
                  <a:cubicBezTo>
                    <a:pt x="3828046" y="430728"/>
                    <a:pt x="4248519" y="568281"/>
                    <a:pt x="4672870" y="693394"/>
                  </a:cubicBezTo>
                  <a:lnTo>
                    <a:pt x="5038078" y="795719"/>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grpSp>
    </p:spTree>
    <p:extLst>
      <p:ext uri="{BB962C8B-B14F-4D97-AF65-F5344CB8AC3E}">
        <p14:creationId xmlns:p14="http://schemas.microsoft.com/office/powerpoint/2010/main" val="720980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6" name="Picture 25" descr="Zigzag indicator line">
            <a:extLst>
              <a:ext uri="{FF2B5EF4-FFF2-40B4-BE49-F238E27FC236}">
                <a16:creationId xmlns:a16="http://schemas.microsoft.com/office/drawing/2014/main" id="{0CD40DBD-B5AD-1529-503C-D24CDF64B859}"/>
              </a:ext>
            </a:extLst>
          </p:cNvPr>
          <p:cNvPicPr>
            <a:picLocks noChangeAspect="1"/>
          </p:cNvPicPr>
          <p:nvPr/>
        </p:nvPicPr>
        <p:blipFill rotWithShape="1">
          <a:blip r:embed="rId2"/>
          <a:srcRect t="3852" b="11879"/>
          <a:stretch/>
        </p:blipFill>
        <p:spPr>
          <a:xfrm>
            <a:off x="20" y="10"/>
            <a:ext cx="12191979" cy="6857990"/>
          </a:xfrm>
          <a:prstGeom prst="rect">
            <a:avLst/>
          </a:prstGeom>
        </p:spPr>
      </p:pic>
      <p:sp useBgFill="1">
        <p:nvSpPr>
          <p:cNvPr id="27" name="Rectangle 26">
            <a:extLst>
              <a:ext uri="{FF2B5EF4-FFF2-40B4-BE49-F238E27FC236}">
                <a16:creationId xmlns:a16="http://schemas.microsoft.com/office/drawing/2014/main" id="{8EB2B82E-9519-13BE-F662-21976E2C7A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9043" y="1170650"/>
            <a:ext cx="9873914" cy="45283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7A3181-2820-3B37-8C8E-FA6EFB9F9125}"/>
              </a:ext>
            </a:extLst>
          </p:cNvPr>
          <p:cNvSpPr>
            <a:spLocks noGrp="1"/>
          </p:cNvSpPr>
          <p:nvPr>
            <p:ph type="title"/>
          </p:nvPr>
        </p:nvSpPr>
        <p:spPr>
          <a:xfrm>
            <a:off x="1658754" y="2021904"/>
            <a:ext cx="3703486" cy="2751955"/>
          </a:xfrm>
        </p:spPr>
        <p:txBody>
          <a:bodyPr anchor="t">
            <a:normAutofit/>
          </a:bodyPr>
          <a:lstStyle/>
          <a:p>
            <a:r>
              <a:rPr lang="en-US" sz="3200" b="0" i="0" dirty="0">
                <a:effectLst/>
                <a:latin typeface="Söhne"/>
              </a:rPr>
              <a:t>multivariate time series data</a:t>
            </a:r>
            <a:endParaRPr lang="en-IN" sz="3200" dirty="0"/>
          </a:p>
        </p:txBody>
      </p:sp>
      <p:cxnSp>
        <p:nvCxnSpPr>
          <p:cNvPr id="28" name="Straight Connector 27">
            <a:extLst>
              <a:ext uri="{FF2B5EF4-FFF2-40B4-BE49-F238E27FC236}">
                <a16:creationId xmlns:a16="http://schemas.microsoft.com/office/drawing/2014/main" id="{58111A9F-5A83-81E0-CD78-A5959435DC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47465" y="1762828"/>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80D9014-89AE-7B21-3629-A7FDE8DC31DD}"/>
              </a:ext>
            </a:extLst>
          </p:cNvPr>
          <p:cNvSpPr>
            <a:spLocks noGrp="1"/>
          </p:cNvSpPr>
          <p:nvPr>
            <p:ph idx="1"/>
          </p:nvPr>
        </p:nvSpPr>
        <p:spPr>
          <a:xfrm>
            <a:off x="6023025" y="1677819"/>
            <a:ext cx="4540701" cy="3496161"/>
          </a:xfrm>
        </p:spPr>
        <p:txBody>
          <a:bodyPr>
            <a:normAutofit/>
          </a:bodyPr>
          <a:lstStyle/>
          <a:p>
            <a:pPr>
              <a:buFont typeface="+mj-lt"/>
              <a:buAutoNum type="arabicPeriod"/>
            </a:pPr>
            <a:r>
              <a:rPr lang="en-US" sz="2000" b="1" i="0" dirty="0">
                <a:effectLst/>
                <a:latin typeface="Söhne"/>
              </a:rPr>
              <a:t>Multivariate:</a:t>
            </a:r>
            <a:r>
              <a:rPr lang="en-US" sz="2000" b="0" i="0" dirty="0">
                <a:effectLst/>
                <a:latin typeface="Söhne"/>
              </a:rPr>
              <a:t> There are multiple variables or features recorded simultaneously. For instance, in a manufacturing environment, variables could include temperature, pressure, and humidity, all recorded over time.</a:t>
            </a:r>
          </a:p>
          <a:p>
            <a:pPr>
              <a:buFont typeface="+mj-lt"/>
              <a:buAutoNum type="arabicPeriod"/>
            </a:pPr>
            <a:r>
              <a:rPr lang="en-US" sz="2000" b="1" i="0" dirty="0">
                <a:effectLst/>
                <a:latin typeface="Söhne"/>
              </a:rPr>
              <a:t>Time Series:</a:t>
            </a:r>
            <a:r>
              <a:rPr lang="en-US" sz="2000" b="0" i="0" dirty="0">
                <a:effectLst/>
                <a:latin typeface="Söhne"/>
              </a:rPr>
              <a:t> Data is collected over a continuous or discrete period of time. Time series data implies that the values of the variables are recorded in a sequential order.</a:t>
            </a:r>
          </a:p>
          <a:p>
            <a:endParaRPr lang="en-IN" sz="2000" dirty="0"/>
          </a:p>
        </p:txBody>
      </p:sp>
    </p:spTree>
    <p:extLst>
      <p:ext uri="{BB962C8B-B14F-4D97-AF65-F5344CB8AC3E}">
        <p14:creationId xmlns:p14="http://schemas.microsoft.com/office/powerpoint/2010/main" val="2589052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0" name="Picture 59" descr="Abstract background of dark mesh">
            <a:extLst>
              <a:ext uri="{FF2B5EF4-FFF2-40B4-BE49-F238E27FC236}">
                <a16:creationId xmlns:a16="http://schemas.microsoft.com/office/drawing/2014/main" id="{78E155D8-66FF-5B34-0BED-0BF351C9E2B9}"/>
              </a:ext>
            </a:extLst>
          </p:cNvPr>
          <p:cNvPicPr>
            <a:picLocks noChangeAspect="1"/>
          </p:cNvPicPr>
          <p:nvPr/>
        </p:nvPicPr>
        <p:blipFill rotWithShape="1">
          <a:blip r:embed="rId2">
            <a:alphaModFix amt="50000"/>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F19C773A-C766-F32D-FF9F-D863DCE960D6}"/>
              </a:ext>
            </a:extLst>
          </p:cNvPr>
          <p:cNvSpPr>
            <a:spLocks noGrp="1"/>
          </p:cNvSpPr>
          <p:nvPr>
            <p:ph type="title"/>
          </p:nvPr>
        </p:nvSpPr>
        <p:spPr>
          <a:xfrm>
            <a:off x="838200" y="1122362"/>
            <a:ext cx="10515600" cy="2900518"/>
          </a:xfrm>
        </p:spPr>
        <p:txBody>
          <a:bodyPr vert="horz" lIns="91440" tIns="45720" rIns="91440" bIns="45720" rtlCol="0" anchor="b">
            <a:normAutofit/>
          </a:bodyPr>
          <a:lstStyle/>
          <a:p>
            <a:pPr algn="ctr"/>
            <a:r>
              <a:rPr lang="en-US" sz="9600" b="1" dirty="0">
                <a:solidFill>
                  <a:srgbClr val="FFFFFF"/>
                </a:solidFill>
              </a:rPr>
              <a:t>Data Set</a:t>
            </a:r>
          </a:p>
        </p:txBody>
      </p:sp>
    </p:spTree>
    <p:extLst>
      <p:ext uri="{BB962C8B-B14F-4D97-AF65-F5344CB8AC3E}">
        <p14:creationId xmlns:p14="http://schemas.microsoft.com/office/powerpoint/2010/main" val="3335671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A13AFC-ABF7-F7DD-FEA3-A5E453435904}"/>
              </a:ext>
            </a:extLst>
          </p:cNvPr>
          <p:cNvSpPr>
            <a:spLocks noGrp="1"/>
          </p:cNvSpPr>
          <p:nvPr>
            <p:ph type="title"/>
          </p:nvPr>
        </p:nvSpPr>
        <p:spPr>
          <a:xfrm>
            <a:off x="686834" y="591344"/>
            <a:ext cx="3200400" cy="5585619"/>
          </a:xfrm>
        </p:spPr>
        <p:txBody>
          <a:bodyPr>
            <a:normAutofit/>
          </a:bodyPr>
          <a:lstStyle/>
          <a:p>
            <a:r>
              <a:rPr lang="en-US">
                <a:solidFill>
                  <a:srgbClr val="FFFFFF"/>
                </a:solidFill>
              </a:rPr>
              <a:t>Multiple Famous multivariate data set</a:t>
            </a:r>
            <a:endParaRPr lang="en-IN">
              <a:solidFill>
                <a:srgbClr val="FFFFFF"/>
              </a:solidFill>
            </a:endParaRPr>
          </a:p>
        </p:txBody>
      </p:sp>
      <p:sp>
        <p:nvSpPr>
          <p:cNvPr id="18" name="Arc 17">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A20EE4C-E200-1022-7099-3B95D5D2091B}"/>
              </a:ext>
            </a:extLst>
          </p:cNvPr>
          <p:cNvSpPr>
            <a:spLocks noGrp="1"/>
          </p:cNvSpPr>
          <p:nvPr>
            <p:ph idx="1"/>
          </p:nvPr>
        </p:nvSpPr>
        <p:spPr>
          <a:xfrm>
            <a:off x="4447308" y="591344"/>
            <a:ext cx="6906491" cy="5585619"/>
          </a:xfrm>
        </p:spPr>
        <p:txBody>
          <a:bodyPr anchor="ctr">
            <a:normAutofit/>
          </a:bodyPr>
          <a:lstStyle/>
          <a:p>
            <a:pPr marL="0" indent="0">
              <a:buNone/>
            </a:pPr>
            <a:r>
              <a:rPr lang="en-US" sz="2200" b="1" dirty="0">
                <a:effectLst/>
              </a:rPr>
              <a:t>Server Machine Dataset (SMD):</a:t>
            </a:r>
            <a:r>
              <a:rPr lang="en-US" sz="2200" dirty="0"/>
              <a:t> SMD was published in 2019, which lasts for 5 weeks long, monitors 28 server machines for a large Internet company with 33 sensors. SMD is one of the largest public datasets currently available for evaluating multivariate time-series anomaly detection. It contains metrics like CPU load, network usage, memory usage, etc.</a:t>
            </a:r>
          </a:p>
          <a:p>
            <a:pPr marL="0" indent="0">
              <a:buNone/>
            </a:pPr>
            <a:endParaRPr lang="en-US" sz="2200" dirty="0"/>
          </a:p>
          <a:p>
            <a:pPr marL="0" indent="0">
              <a:buNone/>
            </a:pPr>
            <a:r>
              <a:rPr lang="en-IN" sz="2200" b="1" dirty="0">
                <a:effectLst/>
              </a:rPr>
              <a:t>Soil Moisture Active Passive (SMAP) </a:t>
            </a:r>
            <a:r>
              <a:rPr lang="en-IN" sz="2200" dirty="0"/>
              <a:t>satellite and Mars Science Laboratory (MSL) rover Datasets: SMAP and MSL are two datasets published by NASA (2018). SMAP contains 55 entities, and each entity is monitored by 25 sensors. MSL contains 27 entities and 66 sensors for each entity. The metrics in the two datasets include telemetry data, radiation, temperature, power, computational activities, etc.</a:t>
            </a:r>
          </a:p>
        </p:txBody>
      </p:sp>
    </p:spTree>
    <p:extLst>
      <p:ext uri="{BB962C8B-B14F-4D97-AF65-F5344CB8AC3E}">
        <p14:creationId xmlns:p14="http://schemas.microsoft.com/office/powerpoint/2010/main" val="37832659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c 19">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 name="Oval 20">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188FAEE-5173-2B36-C61A-3E90A3D43422}"/>
              </a:ext>
            </a:extLst>
          </p:cNvPr>
          <p:cNvSpPr>
            <a:spLocks noGrp="1"/>
          </p:cNvSpPr>
          <p:nvPr>
            <p:ph idx="1"/>
          </p:nvPr>
        </p:nvSpPr>
        <p:spPr>
          <a:xfrm>
            <a:off x="5370153" y="1526033"/>
            <a:ext cx="5536397" cy="3935281"/>
          </a:xfrm>
        </p:spPr>
        <p:txBody>
          <a:bodyPr>
            <a:normAutofit/>
          </a:bodyPr>
          <a:lstStyle/>
          <a:p>
            <a:pPr marL="0" indent="0">
              <a:buNone/>
            </a:pPr>
            <a:r>
              <a:rPr lang="en-IN" sz="2000" b="1" dirty="0"/>
              <a:t>MIT-BIH Supraventricular Arrhythmia Database (MBA): </a:t>
            </a:r>
            <a:r>
              <a:rPr lang="en-US" sz="2000" dirty="0"/>
              <a:t>is a collection of electrocardiogram recordings from four patients, containing multiple instances of two different kinds of anomalies (either supraventricular contractions or premature heartbeats. This is a popular large-scale dataset in the data management community </a:t>
            </a:r>
            <a:br>
              <a:rPr lang="en-US" sz="2000" dirty="0"/>
            </a:br>
            <a:br>
              <a:rPr lang="en-US" sz="2000" dirty="0"/>
            </a:br>
            <a:r>
              <a:rPr lang="en-US" sz="2000" b="1" dirty="0"/>
              <a:t>Secure Water Treatment (</a:t>
            </a:r>
            <a:r>
              <a:rPr lang="en-US" sz="2000" b="1" dirty="0" err="1"/>
              <a:t>SWaT</a:t>
            </a:r>
            <a:r>
              <a:rPr lang="en-US" sz="2000" b="1" dirty="0"/>
              <a:t>) dataset : </a:t>
            </a:r>
            <a:r>
              <a:rPr lang="en-US" sz="2000" dirty="0"/>
              <a:t>This dataset is collected from a real-world water treatment plant with 7 days of normal and 4 days of abnormal operation. This dataset consists of sensor values (water level, flow rate, etc.) and actuator operations (valves and pumps).</a:t>
            </a:r>
            <a:endParaRPr lang="en-IN" sz="2000" b="1" dirty="0"/>
          </a:p>
        </p:txBody>
      </p:sp>
    </p:spTree>
    <p:extLst>
      <p:ext uri="{BB962C8B-B14F-4D97-AF65-F5344CB8AC3E}">
        <p14:creationId xmlns:p14="http://schemas.microsoft.com/office/powerpoint/2010/main" val="1728673041"/>
      </p:ext>
    </p:extLst>
  </p:cSld>
  <p:clrMapOvr>
    <a:masterClrMapping/>
  </p:clrMapOvr>
</p:sld>
</file>

<file path=ppt/theme/theme1.xml><?xml version="1.0" encoding="utf-8"?>
<a:theme xmlns:a="http://schemas.openxmlformats.org/drawingml/2006/main" name="PebbleVTI">
  <a:themeElements>
    <a:clrScheme name="AnalogousFromDarkSeedLeftStep">
      <a:dk1>
        <a:srgbClr val="000000"/>
      </a:dk1>
      <a:lt1>
        <a:srgbClr val="FFFFFF"/>
      </a:lt1>
      <a:dk2>
        <a:srgbClr val="31271C"/>
      </a:dk2>
      <a:lt2>
        <a:srgbClr val="F0F2F3"/>
      </a:lt2>
      <a:accent1>
        <a:srgbClr val="E78B29"/>
      </a:accent1>
      <a:accent2>
        <a:srgbClr val="D52A17"/>
      </a:accent2>
      <a:accent3>
        <a:srgbClr val="E72965"/>
      </a:accent3>
      <a:accent4>
        <a:srgbClr val="D517A3"/>
      </a:accent4>
      <a:accent5>
        <a:srgbClr val="CA29E7"/>
      </a:accent5>
      <a:accent6>
        <a:srgbClr val="7022D7"/>
      </a:accent6>
      <a:hlink>
        <a:srgbClr val="BF3FBD"/>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847</TotalTime>
  <Words>1748</Words>
  <Application>Microsoft Office PowerPoint</Application>
  <PresentationFormat>Widescreen</PresentationFormat>
  <Paragraphs>88</Paragraphs>
  <Slides>29</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29</vt:i4>
      </vt:variant>
    </vt:vector>
  </HeadingPairs>
  <TitlesOfParts>
    <vt:vector size="39" baseType="lpstr">
      <vt:lpstr>-apple-system</vt:lpstr>
      <vt:lpstr>Arial</vt:lpstr>
      <vt:lpstr>Avenir Next LT Pro</vt:lpstr>
      <vt:lpstr>Avenir Next LT Pro Light</vt:lpstr>
      <vt:lpstr>Calibri</vt:lpstr>
      <vt:lpstr>Calibri Light</vt:lpstr>
      <vt:lpstr>Sitka Subheading</vt:lpstr>
      <vt:lpstr>Söhne</vt:lpstr>
      <vt:lpstr>PebbleVTI</vt:lpstr>
      <vt:lpstr>Office Theme</vt:lpstr>
      <vt:lpstr>Anomaly Detection in Multivariate Time series Data using Transformer Network</vt:lpstr>
      <vt:lpstr>Anomaly Detection in Multivariate Time series Data using Transformer Network</vt:lpstr>
      <vt:lpstr>Abstract</vt:lpstr>
      <vt:lpstr>PowerPoint Presentation</vt:lpstr>
      <vt:lpstr>Introduction</vt:lpstr>
      <vt:lpstr>multivariate time series data</vt:lpstr>
      <vt:lpstr>Data Set</vt:lpstr>
      <vt:lpstr>Multiple Famous multivariate data set</vt:lpstr>
      <vt:lpstr>PowerPoint Presentation</vt:lpstr>
      <vt:lpstr>PowerPoint Presentation</vt:lpstr>
      <vt:lpstr>Methodology</vt:lpstr>
      <vt:lpstr>Problem Formulation</vt:lpstr>
      <vt:lpstr>Data Preprocessing</vt:lpstr>
      <vt:lpstr>Transformer Model</vt:lpstr>
      <vt:lpstr>Encoder – Decoder Model </vt:lpstr>
      <vt:lpstr>Positional Encoding</vt:lpstr>
      <vt:lpstr>Positional Encoding </vt:lpstr>
      <vt:lpstr>PowerPoint Presentation</vt:lpstr>
      <vt:lpstr>Use of Multi-Headed Attention </vt:lpstr>
      <vt:lpstr>GAN Style Model </vt:lpstr>
      <vt:lpstr> Generative adversarial network Model</vt:lpstr>
      <vt:lpstr>High Level Architecture Diagram</vt:lpstr>
      <vt:lpstr>Offline Two-Phase Adversarial Training </vt:lpstr>
      <vt:lpstr>Phase 1 - Input Reconstruction</vt:lpstr>
      <vt:lpstr>Phase 2 - Focused Input Reconstruction</vt:lpstr>
      <vt:lpstr>Our Contribution </vt:lpstr>
      <vt:lpstr>Software Used</vt:lpstr>
      <vt:lpstr>Reference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Anomaly Detection in Multivariate Time series Data using Transformer Network</dc:title>
  <dc:creator>4420 DIPANKAR KUMAR SINGH</dc:creator>
  <cp:lastModifiedBy>Dipankar Kumar Singh</cp:lastModifiedBy>
  <cp:revision>1</cp:revision>
  <dcterms:created xsi:type="dcterms:W3CDTF">2023-10-29T18:20:50Z</dcterms:created>
  <dcterms:modified xsi:type="dcterms:W3CDTF">2024-03-13T08:44:10Z</dcterms:modified>
</cp:coreProperties>
</file>

<file path=docProps/thumbnail.jpeg>
</file>